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725" r:id="rId4"/>
  </p:sldMasterIdLst>
  <p:notesMasterIdLst>
    <p:notesMasterId r:id="rId22"/>
  </p:notesMasterIdLst>
  <p:handoutMasterIdLst>
    <p:handoutMasterId r:id="rId23"/>
  </p:handoutMasterIdLst>
  <p:sldIdLst>
    <p:sldId id="322" r:id="rId5"/>
    <p:sldId id="309" r:id="rId6"/>
    <p:sldId id="301" r:id="rId7"/>
    <p:sldId id="312" r:id="rId8"/>
    <p:sldId id="319" r:id="rId9"/>
    <p:sldId id="323" r:id="rId10"/>
    <p:sldId id="306" r:id="rId11"/>
    <p:sldId id="320" r:id="rId12"/>
    <p:sldId id="330" r:id="rId13"/>
    <p:sldId id="324" r:id="rId14"/>
    <p:sldId id="331" r:id="rId15"/>
    <p:sldId id="325" r:id="rId16"/>
    <p:sldId id="326" r:id="rId17"/>
    <p:sldId id="327" r:id="rId18"/>
    <p:sldId id="328" r:id="rId19"/>
    <p:sldId id="332" r:id="rId20"/>
    <p:sldId id="318" r:id="rId2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00"/>
    <a:srgbClr val="000000"/>
    <a:srgbClr val="FF9900"/>
    <a:srgbClr val="FF9933"/>
    <a:srgbClr val="4653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AA9B45-27DB-366A-196F-717E02184B64}" v="611" dt="2021-02-09T15:04:27.1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34" autoAdjust="0"/>
  </p:normalViewPr>
  <p:slideViewPr>
    <p:cSldViewPr snapToGrid="0">
      <p:cViewPr varScale="1">
        <p:scale>
          <a:sx n="67" d="100"/>
          <a:sy n="67" d="100"/>
        </p:scale>
        <p:origin x="96" y="144"/>
      </p:cViewPr>
      <p:guideLst>
        <p:guide orient="horz" pos="2160"/>
        <p:guide pos="3840"/>
      </p:guideLst>
    </p:cSldViewPr>
  </p:slideViewPr>
  <p:notesTextViewPr>
    <p:cViewPr>
      <p:scale>
        <a:sx n="1" d="1"/>
        <a:sy n="1" d="1"/>
      </p:scale>
      <p:origin x="0" y="0"/>
    </p:cViewPr>
  </p:notesTextViewPr>
  <p:notesViewPr>
    <p:cSldViewPr snapToGrid="0">
      <p:cViewPr varScale="1">
        <p:scale>
          <a:sx n="60" d="100"/>
          <a:sy n="60" d="100"/>
        </p:scale>
        <p:origin x="3187" y="3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F07F19-1F50-4B42-A7A0-278DF9D25BB1}" type="doc">
      <dgm:prSet loTypeId="urn:microsoft.com/office/officeart/2016/7/layout/BasicLinearProcessNumbered#1" loCatId="process" qsTypeId="urn:microsoft.com/office/officeart/2005/8/quickstyle/simple1" qsCatId="simple" csTypeId="urn:microsoft.com/office/officeart/2005/8/colors/accent1_2" csCatId="accent1" phldr="1"/>
      <dgm:spPr/>
      <dgm:t>
        <a:bodyPr/>
        <a:lstStyle/>
        <a:p>
          <a:endParaRPr lang="en-US"/>
        </a:p>
      </dgm:t>
    </dgm:pt>
    <dgm:pt modelId="{2EE95FC5-CD6B-4A50-9262-DC414E16C3EA}">
      <dgm:prSet custT="1"/>
      <dgm:spPr/>
      <dgm:t>
        <a:bodyPr lIns="288000"/>
        <a:lstStyle/>
        <a:p>
          <a:r>
            <a:rPr lang="en-US" sz="2000" dirty="0">
              <a:solidFill>
                <a:schemeClr val="accent1">
                  <a:lumMod val="75000"/>
                </a:schemeClr>
              </a:solidFill>
            </a:rPr>
            <a:t>Step I: </a:t>
          </a:r>
        </a:p>
        <a:p>
          <a:r>
            <a:rPr lang="en-US" sz="2000" dirty="0">
              <a:solidFill>
                <a:schemeClr val="accent1">
                  <a:lumMod val="75000"/>
                </a:schemeClr>
              </a:solidFill>
            </a:rPr>
            <a:t>The Consent Decree	</a:t>
          </a:r>
        </a:p>
      </dgm:t>
    </dgm:pt>
    <dgm:pt modelId="{75374347-884B-4721-8CFF-DF080F5B1C79}" type="parTrans" cxnId="{B3F19EC2-A372-4EC3-BFE0-C62FFDFE3DF6}">
      <dgm:prSet/>
      <dgm:spPr/>
      <dgm:t>
        <a:bodyPr/>
        <a:lstStyle/>
        <a:p>
          <a:endParaRPr lang="en-US"/>
        </a:p>
      </dgm:t>
    </dgm:pt>
    <dgm:pt modelId="{C99EBBB1-E916-471C-83C9-ABE85B42AC26}" type="sibTrans" cxnId="{B3F19EC2-A372-4EC3-BFE0-C62FFDFE3DF6}">
      <dgm:prSet phldrT="1" phldr="0"/>
      <dgm:spPr/>
      <dgm:t>
        <a:bodyPr/>
        <a:lstStyle/>
        <a:p>
          <a:r>
            <a:rPr lang="en-US" dirty="0"/>
            <a:t>1</a:t>
          </a:r>
        </a:p>
      </dgm:t>
    </dgm:pt>
    <dgm:pt modelId="{F05611F0-8256-4954-B6CB-ED6B4F2DD397}">
      <dgm:prSet custT="1"/>
      <dgm:spPr/>
      <dgm:t>
        <a:bodyPr lIns="288000"/>
        <a:lstStyle/>
        <a:p>
          <a:r>
            <a:rPr lang="en-US" sz="2000" dirty="0">
              <a:solidFill>
                <a:schemeClr val="accent1">
                  <a:lumMod val="75000"/>
                </a:schemeClr>
              </a:solidFill>
            </a:rPr>
            <a:t>Step 2:</a:t>
          </a:r>
        </a:p>
        <a:p>
          <a:r>
            <a:rPr lang="en-US" sz="2000" dirty="0">
              <a:solidFill>
                <a:schemeClr val="accent1">
                  <a:lumMod val="75000"/>
                </a:schemeClr>
              </a:solidFill>
            </a:rPr>
            <a:t>Teachers Endorsement or Certified</a:t>
          </a:r>
          <a:endParaRPr lang="en-US" sz="1500" dirty="0"/>
        </a:p>
      </dgm:t>
    </dgm:pt>
    <dgm:pt modelId="{CD7328D6-9FAE-4506-9BDB-E06A571EC1D4}" type="parTrans" cxnId="{914FACD2-336A-4471-9E99-312B3F8EAB04}">
      <dgm:prSet/>
      <dgm:spPr/>
      <dgm:t>
        <a:bodyPr/>
        <a:lstStyle/>
        <a:p>
          <a:endParaRPr lang="en-US"/>
        </a:p>
      </dgm:t>
    </dgm:pt>
    <dgm:pt modelId="{6BD5265A-8333-420D-BDB2-65F10B3EBD76}" type="sibTrans" cxnId="{914FACD2-336A-4471-9E99-312B3F8EAB04}">
      <dgm:prSet phldrT="2" phldr="0"/>
      <dgm:spPr/>
      <dgm:t>
        <a:bodyPr/>
        <a:lstStyle/>
        <a:p>
          <a:r>
            <a:rPr lang="en-US" dirty="0"/>
            <a:t>2</a:t>
          </a:r>
        </a:p>
      </dgm:t>
    </dgm:pt>
    <dgm:pt modelId="{22625139-F93A-4F3F-A7AA-4923A01AEDF3}">
      <dgm:prSet custT="1"/>
      <dgm:spPr/>
      <dgm:t>
        <a:bodyPr lIns="288000"/>
        <a:lstStyle/>
        <a:p>
          <a:r>
            <a:rPr lang="en-US" sz="2000" dirty="0">
              <a:solidFill>
                <a:schemeClr val="accent1">
                  <a:lumMod val="75000"/>
                </a:schemeClr>
              </a:solidFill>
            </a:rPr>
            <a:t>Step 3: </a:t>
          </a:r>
        </a:p>
        <a:p>
          <a:r>
            <a:rPr lang="en-US" sz="1800" dirty="0">
              <a:solidFill>
                <a:srgbClr val="CC6600"/>
              </a:solidFill>
            </a:rPr>
            <a:t>How are students Identified at your site/school</a:t>
          </a:r>
          <a:endParaRPr lang="en-US" sz="1400" dirty="0">
            <a:solidFill>
              <a:srgbClr val="CC6600"/>
            </a:solidFill>
          </a:endParaRPr>
        </a:p>
      </dgm:t>
    </dgm:pt>
    <dgm:pt modelId="{F549A0EB-6BE9-4749-8336-B02A279AE302}" type="parTrans" cxnId="{FC7721F0-429B-4CE7-BE98-C2F3C41FE9C7}">
      <dgm:prSet/>
      <dgm:spPr/>
      <dgm:t>
        <a:bodyPr/>
        <a:lstStyle/>
        <a:p>
          <a:endParaRPr lang="en-US"/>
        </a:p>
      </dgm:t>
    </dgm:pt>
    <dgm:pt modelId="{A8E2FA08-4DD4-4654-A85D-9A99162D6201}" type="sibTrans" cxnId="{FC7721F0-429B-4CE7-BE98-C2F3C41FE9C7}">
      <dgm:prSet phldrT="3" phldr="0"/>
      <dgm:spPr/>
      <dgm:t>
        <a:bodyPr/>
        <a:lstStyle/>
        <a:p>
          <a:r>
            <a:rPr lang="en-US" dirty="0"/>
            <a:t>3</a:t>
          </a:r>
        </a:p>
      </dgm:t>
    </dgm:pt>
    <dgm:pt modelId="{140952D0-0E1D-4F48-9F16-53581487CFA0}">
      <dgm:prSet custT="1"/>
      <dgm:spPr/>
      <dgm:t>
        <a:bodyPr lIns="288000"/>
        <a:lstStyle/>
        <a:p>
          <a:r>
            <a:rPr lang="en-US" sz="2000" dirty="0">
              <a:solidFill>
                <a:schemeClr val="accent1">
                  <a:lumMod val="75000"/>
                </a:schemeClr>
              </a:solidFill>
            </a:rPr>
            <a:t>Step 4:</a:t>
          </a:r>
        </a:p>
        <a:p>
          <a:r>
            <a:rPr lang="en-US" sz="1600" dirty="0">
              <a:solidFill>
                <a:srgbClr val="CC6600"/>
              </a:solidFill>
            </a:rPr>
            <a:t>Programs available for students to acquire the English Language</a:t>
          </a:r>
        </a:p>
      </dgm:t>
    </dgm:pt>
    <dgm:pt modelId="{790C446F-6917-41E7-BE01-7AFE2676D505}" type="parTrans" cxnId="{B07163E8-ADEC-492A-8F07-7E5786AB23AE}">
      <dgm:prSet/>
      <dgm:spPr/>
      <dgm:t>
        <a:bodyPr/>
        <a:lstStyle/>
        <a:p>
          <a:endParaRPr lang="en-US"/>
        </a:p>
      </dgm:t>
    </dgm:pt>
    <dgm:pt modelId="{2804F27C-9BA9-4D07-AB02-74BE7DFA2C0E}" type="sibTrans" cxnId="{B07163E8-ADEC-492A-8F07-7E5786AB23AE}">
      <dgm:prSet phldrT="4" phldr="0"/>
      <dgm:spPr/>
      <dgm:t>
        <a:bodyPr/>
        <a:lstStyle/>
        <a:p>
          <a:r>
            <a:rPr lang="en-US" dirty="0"/>
            <a:t>4</a:t>
          </a:r>
        </a:p>
      </dgm:t>
    </dgm:pt>
    <dgm:pt modelId="{C2F8C7F7-44C4-414A-BCCD-56E91DD0A777}">
      <dgm:prSet custT="1"/>
      <dgm:spPr/>
      <dgm:t>
        <a:bodyPr lIns="288000"/>
        <a:lstStyle/>
        <a:p>
          <a:r>
            <a:rPr lang="en-US" sz="2000" dirty="0">
              <a:solidFill>
                <a:schemeClr val="accent1">
                  <a:lumMod val="75000"/>
                </a:schemeClr>
              </a:solidFill>
            </a:rPr>
            <a:t>Lesson 5.</a:t>
          </a:r>
        </a:p>
        <a:p>
          <a:r>
            <a:rPr lang="en-US" sz="1400" dirty="0">
              <a:solidFill>
                <a:srgbClr val="CC6600"/>
              </a:solidFill>
            </a:rPr>
            <a:t>Monitor </a:t>
          </a:r>
          <a:r>
            <a:rPr lang="en-US" sz="1400" dirty="0" smtClean="0">
              <a:solidFill>
                <a:srgbClr val="CC6600"/>
              </a:solidFill>
            </a:rPr>
            <a:t>ELL students </a:t>
          </a:r>
          <a:r>
            <a:rPr lang="en-US" sz="1400" dirty="0">
              <a:solidFill>
                <a:srgbClr val="CC6600"/>
              </a:solidFill>
            </a:rPr>
            <a:t>progress </a:t>
          </a:r>
          <a:r>
            <a:rPr lang="en-US" sz="1400" dirty="0" smtClean="0">
              <a:solidFill>
                <a:srgbClr val="CC6600"/>
              </a:solidFill>
            </a:rPr>
            <a:t>annually for academics and language proficiency. </a:t>
          </a:r>
          <a:endParaRPr lang="en-US" sz="1400" dirty="0">
            <a:solidFill>
              <a:srgbClr val="CC6600"/>
            </a:solidFill>
          </a:endParaRPr>
        </a:p>
      </dgm:t>
    </dgm:pt>
    <dgm:pt modelId="{E6C6DF88-9436-40D7-BA84-18FE896A6151}" type="parTrans" cxnId="{14D43B81-F92D-4CD8-9D1E-78CBF092C750}">
      <dgm:prSet/>
      <dgm:spPr/>
      <dgm:t>
        <a:bodyPr/>
        <a:lstStyle/>
        <a:p>
          <a:endParaRPr lang="en-US"/>
        </a:p>
      </dgm:t>
    </dgm:pt>
    <dgm:pt modelId="{4E39967D-43EF-4F15-814A-2F491D900D43}" type="sibTrans" cxnId="{14D43B81-F92D-4CD8-9D1E-78CBF092C750}">
      <dgm:prSet phldrT="5" phldr="0"/>
      <dgm:spPr/>
      <dgm:t>
        <a:bodyPr/>
        <a:lstStyle/>
        <a:p>
          <a:r>
            <a:rPr lang="en-US" dirty="0"/>
            <a:t>5</a:t>
          </a:r>
        </a:p>
      </dgm:t>
    </dgm:pt>
    <dgm:pt modelId="{C09B749D-9CF7-492C-B341-D9553818451B}" type="pres">
      <dgm:prSet presAssocID="{D0F07F19-1F50-4B42-A7A0-278DF9D25BB1}" presName="Name0" presStyleCnt="0">
        <dgm:presLayoutVars>
          <dgm:animLvl val="lvl"/>
          <dgm:resizeHandles val="exact"/>
        </dgm:presLayoutVars>
      </dgm:prSet>
      <dgm:spPr/>
      <dgm:t>
        <a:bodyPr/>
        <a:lstStyle/>
        <a:p>
          <a:endParaRPr lang="en-US"/>
        </a:p>
      </dgm:t>
    </dgm:pt>
    <dgm:pt modelId="{8EEF3829-836D-4E60-A9BC-8F0AD18883EE}" type="pres">
      <dgm:prSet presAssocID="{2EE95FC5-CD6B-4A50-9262-DC414E16C3EA}" presName="compositeNode" presStyleCnt="0">
        <dgm:presLayoutVars>
          <dgm:bulletEnabled val="1"/>
        </dgm:presLayoutVars>
      </dgm:prSet>
      <dgm:spPr/>
    </dgm:pt>
    <dgm:pt modelId="{5947A689-FC4A-4FDF-BDDD-890A8474DEF9}" type="pres">
      <dgm:prSet presAssocID="{2EE95FC5-CD6B-4A50-9262-DC414E16C3EA}" presName="bgRect" presStyleLbl="bgAccFollowNode1" presStyleIdx="0" presStyleCnt="5" custLinFactNeighborX="-371" custLinFactNeighborY="214"/>
      <dgm:spPr/>
      <dgm:t>
        <a:bodyPr/>
        <a:lstStyle/>
        <a:p>
          <a:endParaRPr lang="en-US"/>
        </a:p>
      </dgm:t>
    </dgm:pt>
    <dgm:pt modelId="{94E9EF1A-1D07-4210-9402-6C559E90358A}" type="pres">
      <dgm:prSet presAssocID="{C99EBBB1-E916-471C-83C9-ABE85B42AC26}" presName="sibTransNodeCircle" presStyleLbl="alignNode1" presStyleIdx="0" presStyleCnt="10">
        <dgm:presLayoutVars>
          <dgm:chMax val="0"/>
          <dgm:bulletEnabled/>
        </dgm:presLayoutVars>
      </dgm:prSet>
      <dgm:spPr>
        <a:prstGeom prst="rect">
          <a:avLst/>
        </a:prstGeom>
      </dgm:spPr>
      <dgm:t>
        <a:bodyPr/>
        <a:lstStyle/>
        <a:p>
          <a:endParaRPr lang="en-US"/>
        </a:p>
      </dgm:t>
    </dgm:pt>
    <dgm:pt modelId="{B9E74D06-8974-46A7-BDE8-CAC0846523DB}" type="pres">
      <dgm:prSet presAssocID="{2EE95FC5-CD6B-4A50-9262-DC414E16C3EA}" presName="bottomLine" presStyleLbl="alignNode1" presStyleIdx="1" presStyleCnt="10">
        <dgm:presLayoutVars/>
      </dgm:prSet>
      <dgm:spPr/>
    </dgm:pt>
    <dgm:pt modelId="{815671D8-22AE-4967-8461-EBC1C9F97F94}" type="pres">
      <dgm:prSet presAssocID="{2EE95FC5-CD6B-4A50-9262-DC414E16C3EA}" presName="nodeText" presStyleLbl="bgAccFollowNode1" presStyleIdx="0" presStyleCnt="5">
        <dgm:presLayoutVars>
          <dgm:bulletEnabled val="1"/>
        </dgm:presLayoutVars>
      </dgm:prSet>
      <dgm:spPr/>
      <dgm:t>
        <a:bodyPr/>
        <a:lstStyle/>
        <a:p>
          <a:endParaRPr lang="en-US"/>
        </a:p>
      </dgm:t>
    </dgm:pt>
    <dgm:pt modelId="{4345A606-3100-40DC-847D-F26F8DFFB0A4}" type="pres">
      <dgm:prSet presAssocID="{C99EBBB1-E916-471C-83C9-ABE85B42AC26}" presName="sibTrans" presStyleCnt="0"/>
      <dgm:spPr/>
    </dgm:pt>
    <dgm:pt modelId="{9D438F26-CD1B-4D67-AF02-B4D0BD99464E}" type="pres">
      <dgm:prSet presAssocID="{F05611F0-8256-4954-B6CB-ED6B4F2DD397}" presName="compositeNode" presStyleCnt="0">
        <dgm:presLayoutVars>
          <dgm:bulletEnabled val="1"/>
        </dgm:presLayoutVars>
      </dgm:prSet>
      <dgm:spPr/>
    </dgm:pt>
    <dgm:pt modelId="{5C8F9B26-840A-4F96-8D27-2D7E00511C9A}" type="pres">
      <dgm:prSet presAssocID="{F05611F0-8256-4954-B6CB-ED6B4F2DD397}" presName="bgRect" presStyleLbl="bgAccFollowNode1" presStyleIdx="1" presStyleCnt="5"/>
      <dgm:spPr/>
      <dgm:t>
        <a:bodyPr/>
        <a:lstStyle/>
        <a:p>
          <a:endParaRPr lang="en-US"/>
        </a:p>
      </dgm:t>
    </dgm:pt>
    <dgm:pt modelId="{DAC041B6-6570-477A-B4C1-5CB7E0EFE0DC}" type="pres">
      <dgm:prSet presAssocID="{6BD5265A-8333-420D-BDB2-65F10B3EBD76}" presName="sibTransNodeCircle" presStyleLbl="alignNode1" presStyleIdx="2" presStyleCnt="10">
        <dgm:presLayoutVars>
          <dgm:chMax val="0"/>
          <dgm:bulletEnabled/>
        </dgm:presLayoutVars>
      </dgm:prSet>
      <dgm:spPr>
        <a:prstGeom prst="rect">
          <a:avLst/>
        </a:prstGeom>
      </dgm:spPr>
      <dgm:t>
        <a:bodyPr/>
        <a:lstStyle/>
        <a:p>
          <a:endParaRPr lang="en-US"/>
        </a:p>
      </dgm:t>
    </dgm:pt>
    <dgm:pt modelId="{F8ADDB2A-2689-4ACF-8222-B372EB5C8D35}" type="pres">
      <dgm:prSet presAssocID="{F05611F0-8256-4954-B6CB-ED6B4F2DD397}" presName="bottomLine" presStyleLbl="alignNode1" presStyleIdx="3" presStyleCnt="10">
        <dgm:presLayoutVars/>
      </dgm:prSet>
      <dgm:spPr/>
    </dgm:pt>
    <dgm:pt modelId="{36EB2DDF-B510-4B3C-AF9A-757E14A78E4D}" type="pres">
      <dgm:prSet presAssocID="{F05611F0-8256-4954-B6CB-ED6B4F2DD397}" presName="nodeText" presStyleLbl="bgAccFollowNode1" presStyleIdx="1" presStyleCnt="5">
        <dgm:presLayoutVars>
          <dgm:bulletEnabled val="1"/>
        </dgm:presLayoutVars>
      </dgm:prSet>
      <dgm:spPr/>
      <dgm:t>
        <a:bodyPr/>
        <a:lstStyle/>
        <a:p>
          <a:endParaRPr lang="en-US"/>
        </a:p>
      </dgm:t>
    </dgm:pt>
    <dgm:pt modelId="{8BDDBF6E-ECE6-4E6A-B0D3-17197BA824D3}" type="pres">
      <dgm:prSet presAssocID="{6BD5265A-8333-420D-BDB2-65F10B3EBD76}" presName="sibTrans" presStyleCnt="0"/>
      <dgm:spPr/>
    </dgm:pt>
    <dgm:pt modelId="{5419C900-3474-4480-82CB-923AF8027A48}" type="pres">
      <dgm:prSet presAssocID="{22625139-F93A-4F3F-A7AA-4923A01AEDF3}" presName="compositeNode" presStyleCnt="0">
        <dgm:presLayoutVars>
          <dgm:bulletEnabled val="1"/>
        </dgm:presLayoutVars>
      </dgm:prSet>
      <dgm:spPr/>
    </dgm:pt>
    <dgm:pt modelId="{83253AE2-89B5-4ADC-817A-FEF4E0BC4B49}" type="pres">
      <dgm:prSet presAssocID="{22625139-F93A-4F3F-A7AA-4923A01AEDF3}" presName="bgRect" presStyleLbl="bgAccFollowNode1" presStyleIdx="2" presStyleCnt="5" custLinFactNeighborX="796" custLinFactNeighborY="684"/>
      <dgm:spPr/>
      <dgm:t>
        <a:bodyPr/>
        <a:lstStyle/>
        <a:p>
          <a:endParaRPr lang="en-US"/>
        </a:p>
      </dgm:t>
    </dgm:pt>
    <dgm:pt modelId="{82EE2C17-F664-4616-8F76-97637F08E124}" type="pres">
      <dgm:prSet presAssocID="{A8E2FA08-4DD4-4654-A85D-9A99162D6201}" presName="sibTransNodeCircle" presStyleLbl="alignNode1" presStyleIdx="4" presStyleCnt="10">
        <dgm:presLayoutVars>
          <dgm:chMax val="0"/>
          <dgm:bulletEnabled/>
        </dgm:presLayoutVars>
      </dgm:prSet>
      <dgm:spPr>
        <a:prstGeom prst="rect">
          <a:avLst/>
        </a:prstGeom>
      </dgm:spPr>
      <dgm:t>
        <a:bodyPr/>
        <a:lstStyle/>
        <a:p>
          <a:endParaRPr lang="en-US"/>
        </a:p>
      </dgm:t>
    </dgm:pt>
    <dgm:pt modelId="{96383FDE-483E-4E6D-B151-4FC41C065094}" type="pres">
      <dgm:prSet presAssocID="{22625139-F93A-4F3F-A7AA-4923A01AEDF3}" presName="bottomLine" presStyleLbl="alignNode1" presStyleIdx="5" presStyleCnt="10">
        <dgm:presLayoutVars/>
      </dgm:prSet>
      <dgm:spPr/>
    </dgm:pt>
    <dgm:pt modelId="{BBF86657-8EAE-46E6-B25A-D2056AE50973}" type="pres">
      <dgm:prSet presAssocID="{22625139-F93A-4F3F-A7AA-4923A01AEDF3}" presName="nodeText" presStyleLbl="bgAccFollowNode1" presStyleIdx="2" presStyleCnt="5">
        <dgm:presLayoutVars>
          <dgm:bulletEnabled val="1"/>
        </dgm:presLayoutVars>
      </dgm:prSet>
      <dgm:spPr/>
      <dgm:t>
        <a:bodyPr/>
        <a:lstStyle/>
        <a:p>
          <a:endParaRPr lang="en-US"/>
        </a:p>
      </dgm:t>
    </dgm:pt>
    <dgm:pt modelId="{8DC76FCE-F8A0-43BB-94B0-26867DA9F629}" type="pres">
      <dgm:prSet presAssocID="{A8E2FA08-4DD4-4654-A85D-9A99162D6201}" presName="sibTrans" presStyleCnt="0"/>
      <dgm:spPr/>
    </dgm:pt>
    <dgm:pt modelId="{46746BF8-8C13-403D-B74A-6BA79A7FA811}" type="pres">
      <dgm:prSet presAssocID="{140952D0-0E1D-4F48-9F16-53581487CFA0}" presName="compositeNode" presStyleCnt="0">
        <dgm:presLayoutVars>
          <dgm:bulletEnabled val="1"/>
        </dgm:presLayoutVars>
      </dgm:prSet>
      <dgm:spPr/>
    </dgm:pt>
    <dgm:pt modelId="{7ACBA089-E576-4FF4-865F-C3BBF7659A23}" type="pres">
      <dgm:prSet presAssocID="{140952D0-0E1D-4F48-9F16-53581487CFA0}" presName="bgRect" presStyleLbl="bgAccFollowNode1" presStyleIdx="3" presStyleCnt="5"/>
      <dgm:spPr/>
      <dgm:t>
        <a:bodyPr/>
        <a:lstStyle/>
        <a:p>
          <a:endParaRPr lang="en-US"/>
        </a:p>
      </dgm:t>
    </dgm:pt>
    <dgm:pt modelId="{3CBA3CC0-D70A-4B98-9329-64604EDF25F0}" type="pres">
      <dgm:prSet presAssocID="{2804F27C-9BA9-4D07-AB02-74BE7DFA2C0E}" presName="sibTransNodeCircle" presStyleLbl="alignNode1" presStyleIdx="6" presStyleCnt="10">
        <dgm:presLayoutVars>
          <dgm:chMax val="0"/>
          <dgm:bulletEnabled/>
        </dgm:presLayoutVars>
      </dgm:prSet>
      <dgm:spPr>
        <a:prstGeom prst="rect">
          <a:avLst/>
        </a:prstGeom>
      </dgm:spPr>
      <dgm:t>
        <a:bodyPr/>
        <a:lstStyle/>
        <a:p>
          <a:endParaRPr lang="en-US"/>
        </a:p>
      </dgm:t>
    </dgm:pt>
    <dgm:pt modelId="{5BE72261-3EB3-4585-8739-2FFBAED12B80}" type="pres">
      <dgm:prSet presAssocID="{140952D0-0E1D-4F48-9F16-53581487CFA0}" presName="bottomLine" presStyleLbl="alignNode1" presStyleIdx="7" presStyleCnt="10">
        <dgm:presLayoutVars/>
      </dgm:prSet>
      <dgm:spPr/>
    </dgm:pt>
    <dgm:pt modelId="{64EF213D-B16C-4AC2-8183-B62F7FC17277}" type="pres">
      <dgm:prSet presAssocID="{140952D0-0E1D-4F48-9F16-53581487CFA0}" presName="nodeText" presStyleLbl="bgAccFollowNode1" presStyleIdx="3" presStyleCnt="5">
        <dgm:presLayoutVars>
          <dgm:bulletEnabled val="1"/>
        </dgm:presLayoutVars>
      </dgm:prSet>
      <dgm:spPr/>
      <dgm:t>
        <a:bodyPr/>
        <a:lstStyle/>
        <a:p>
          <a:endParaRPr lang="en-US"/>
        </a:p>
      </dgm:t>
    </dgm:pt>
    <dgm:pt modelId="{5104EC6E-10DA-48BE-A121-0D66CB60A3C3}" type="pres">
      <dgm:prSet presAssocID="{2804F27C-9BA9-4D07-AB02-74BE7DFA2C0E}" presName="sibTrans" presStyleCnt="0"/>
      <dgm:spPr/>
    </dgm:pt>
    <dgm:pt modelId="{A0A34020-1B08-49AD-AD60-D2002D7C7E0A}" type="pres">
      <dgm:prSet presAssocID="{C2F8C7F7-44C4-414A-BCCD-56E91DD0A777}" presName="compositeNode" presStyleCnt="0">
        <dgm:presLayoutVars>
          <dgm:bulletEnabled val="1"/>
        </dgm:presLayoutVars>
      </dgm:prSet>
      <dgm:spPr/>
    </dgm:pt>
    <dgm:pt modelId="{5F8AA2D1-7ADE-4FAB-AB73-E999EB93EDA0}" type="pres">
      <dgm:prSet presAssocID="{C2F8C7F7-44C4-414A-BCCD-56E91DD0A777}" presName="bgRect" presStyleLbl="bgAccFollowNode1" presStyleIdx="4" presStyleCnt="5" custLinFactNeighborX="185" custLinFactNeighborY="214"/>
      <dgm:spPr/>
      <dgm:t>
        <a:bodyPr/>
        <a:lstStyle/>
        <a:p>
          <a:endParaRPr lang="en-US"/>
        </a:p>
      </dgm:t>
    </dgm:pt>
    <dgm:pt modelId="{FEC87D35-FF68-4830-9865-7026502B7734}" type="pres">
      <dgm:prSet presAssocID="{4E39967D-43EF-4F15-814A-2F491D900D43}" presName="sibTransNodeCircle" presStyleLbl="alignNode1" presStyleIdx="8" presStyleCnt="10">
        <dgm:presLayoutVars>
          <dgm:chMax val="0"/>
          <dgm:bulletEnabled/>
        </dgm:presLayoutVars>
      </dgm:prSet>
      <dgm:spPr>
        <a:prstGeom prst="rect">
          <a:avLst/>
        </a:prstGeom>
      </dgm:spPr>
      <dgm:t>
        <a:bodyPr/>
        <a:lstStyle/>
        <a:p>
          <a:endParaRPr lang="en-US"/>
        </a:p>
      </dgm:t>
    </dgm:pt>
    <dgm:pt modelId="{F57AF353-CCB4-4030-9EEE-1DC7B4B0CC7D}" type="pres">
      <dgm:prSet presAssocID="{C2F8C7F7-44C4-414A-BCCD-56E91DD0A777}" presName="bottomLine" presStyleLbl="alignNode1" presStyleIdx="9" presStyleCnt="10">
        <dgm:presLayoutVars/>
      </dgm:prSet>
      <dgm:spPr/>
    </dgm:pt>
    <dgm:pt modelId="{9CC4D03B-B44B-4A64-A041-4758701F1C59}" type="pres">
      <dgm:prSet presAssocID="{C2F8C7F7-44C4-414A-BCCD-56E91DD0A777}" presName="nodeText" presStyleLbl="bgAccFollowNode1" presStyleIdx="4" presStyleCnt="5">
        <dgm:presLayoutVars>
          <dgm:bulletEnabled val="1"/>
        </dgm:presLayoutVars>
      </dgm:prSet>
      <dgm:spPr/>
      <dgm:t>
        <a:bodyPr/>
        <a:lstStyle/>
        <a:p>
          <a:endParaRPr lang="en-US"/>
        </a:p>
      </dgm:t>
    </dgm:pt>
  </dgm:ptLst>
  <dgm:cxnLst>
    <dgm:cxn modelId="{40CAD671-AB1B-4EF2-BD4C-E4C43639C27E}" type="presOf" srcId="{2EE95FC5-CD6B-4A50-9262-DC414E16C3EA}" destId="{5947A689-FC4A-4FDF-BDDD-890A8474DEF9}" srcOrd="0" destOrd="0" presId="urn:microsoft.com/office/officeart/2016/7/layout/BasicLinearProcessNumbered#1"/>
    <dgm:cxn modelId="{7043076B-C1A0-4D82-B9C2-7389C21548EF}" type="presOf" srcId="{22625139-F93A-4F3F-A7AA-4923A01AEDF3}" destId="{BBF86657-8EAE-46E6-B25A-D2056AE50973}" srcOrd="1" destOrd="0" presId="urn:microsoft.com/office/officeart/2016/7/layout/BasicLinearProcessNumbered#1"/>
    <dgm:cxn modelId="{CBD31B8E-CB23-4FA8-93FE-5BB4814BBB0B}" type="presOf" srcId="{2804F27C-9BA9-4D07-AB02-74BE7DFA2C0E}" destId="{3CBA3CC0-D70A-4B98-9329-64604EDF25F0}" srcOrd="0" destOrd="0" presId="urn:microsoft.com/office/officeart/2016/7/layout/BasicLinearProcessNumbered#1"/>
    <dgm:cxn modelId="{FC7721F0-429B-4CE7-BE98-C2F3C41FE9C7}" srcId="{D0F07F19-1F50-4B42-A7A0-278DF9D25BB1}" destId="{22625139-F93A-4F3F-A7AA-4923A01AEDF3}" srcOrd="2" destOrd="0" parTransId="{F549A0EB-6BE9-4749-8336-B02A279AE302}" sibTransId="{A8E2FA08-4DD4-4654-A85D-9A99162D6201}"/>
    <dgm:cxn modelId="{A4B80D2D-7E35-421F-8BF9-55B39C33B9BE}" type="presOf" srcId="{A8E2FA08-4DD4-4654-A85D-9A99162D6201}" destId="{82EE2C17-F664-4616-8F76-97637F08E124}" srcOrd="0" destOrd="0" presId="urn:microsoft.com/office/officeart/2016/7/layout/BasicLinearProcessNumbered#1"/>
    <dgm:cxn modelId="{23907F3B-DE45-45CF-9707-5E4F6F6973DA}" type="presOf" srcId="{D0F07F19-1F50-4B42-A7A0-278DF9D25BB1}" destId="{C09B749D-9CF7-492C-B341-D9553818451B}" srcOrd="0" destOrd="0" presId="urn:microsoft.com/office/officeart/2016/7/layout/BasicLinearProcessNumbered#1"/>
    <dgm:cxn modelId="{9CDE7D88-716E-4C97-9A52-FF7131643C5F}" type="presOf" srcId="{F05611F0-8256-4954-B6CB-ED6B4F2DD397}" destId="{36EB2DDF-B510-4B3C-AF9A-757E14A78E4D}" srcOrd="1" destOrd="0" presId="urn:microsoft.com/office/officeart/2016/7/layout/BasicLinearProcessNumbered#1"/>
    <dgm:cxn modelId="{C0185933-A2E8-4CA8-BE2D-4651F528D2DE}" type="presOf" srcId="{2EE95FC5-CD6B-4A50-9262-DC414E16C3EA}" destId="{815671D8-22AE-4967-8461-EBC1C9F97F94}" srcOrd="1" destOrd="0" presId="urn:microsoft.com/office/officeart/2016/7/layout/BasicLinearProcessNumbered#1"/>
    <dgm:cxn modelId="{27E5EDFC-7359-48F6-8E3F-270CF15B8D2C}" type="presOf" srcId="{140952D0-0E1D-4F48-9F16-53581487CFA0}" destId="{64EF213D-B16C-4AC2-8183-B62F7FC17277}" srcOrd="1" destOrd="0" presId="urn:microsoft.com/office/officeart/2016/7/layout/BasicLinearProcessNumbered#1"/>
    <dgm:cxn modelId="{40F5D2CB-DECC-41AF-8388-AD6EA6907126}" type="presOf" srcId="{6BD5265A-8333-420D-BDB2-65F10B3EBD76}" destId="{DAC041B6-6570-477A-B4C1-5CB7E0EFE0DC}" srcOrd="0" destOrd="0" presId="urn:microsoft.com/office/officeart/2016/7/layout/BasicLinearProcessNumbered#1"/>
    <dgm:cxn modelId="{DD5C168A-90C7-41E2-9576-A79BBC6325CE}" type="presOf" srcId="{C99EBBB1-E916-471C-83C9-ABE85B42AC26}" destId="{94E9EF1A-1D07-4210-9402-6C559E90358A}" srcOrd="0" destOrd="0" presId="urn:microsoft.com/office/officeart/2016/7/layout/BasicLinearProcessNumbered#1"/>
    <dgm:cxn modelId="{2218E939-6CA8-4442-A4E7-EF92FEA01DDF}" type="presOf" srcId="{140952D0-0E1D-4F48-9F16-53581487CFA0}" destId="{7ACBA089-E576-4FF4-865F-C3BBF7659A23}" srcOrd="0" destOrd="0" presId="urn:microsoft.com/office/officeart/2016/7/layout/BasicLinearProcessNumbered#1"/>
    <dgm:cxn modelId="{6C312549-8F7E-4A80-AB71-9D3156BFBF4C}" type="presOf" srcId="{C2F8C7F7-44C4-414A-BCCD-56E91DD0A777}" destId="{5F8AA2D1-7ADE-4FAB-AB73-E999EB93EDA0}" srcOrd="0" destOrd="0" presId="urn:microsoft.com/office/officeart/2016/7/layout/BasicLinearProcessNumbered#1"/>
    <dgm:cxn modelId="{AFE8A667-BFCC-42CE-A7FE-3066C60B154E}" type="presOf" srcId="{F05611F0-8256-4954-B6CB-ED6B4F2DD397}" destId="{5C8F9B26-840A-4F96-8D27-2D7E00511C9A}" srcOrd="0" destOrd="0" presId="urn:microsoft.com/office/officeart/2016/7/layout/BasicLinearProcessNumbered#1"/>
    <dgm:cxn modelId="{B07163E8-ADEC-492A-8F07-7E5786AB23AE}" srcId="{D0F07F19-1F50-4B42-A7A0-278DF9D25BB1}" destId="{140952D0-0E1D-4F48-9F16-53581487CFA0}" srcOrd="3" destOrd="0" parTransId="{790C446F-6917-41E7-BE01-7AFE2676D505}" sibTransId="{2804F27C-9BA9-4D07-AB02-74BE7DFA2C0E}"/>
    <dgm:cxn modelId="{40CCC9E3-44E6-462B-900C-44AC8FC352F3}" type="presOf" srcId="{4E39967D-43EF-4F15-814A-2F491D900D43}" destId="{FEC87D35-FF68-4830-9865-7026502B7734}" srcOrd="0" destOrd="0" presId="urn:microsoft.com/office/officeart/2016/7/layout/BasicLinearProcessNumbered#1"/>
    <dgm:cxn modelId="{B3F19EC2-A372-4EC3-BFE0-C62FFDFE3DF6}" srcId="{D0F07F19-1F50-4B42-A7A0-278DF9D25BB1}" destId="{2EE95FC5-CD6B-4A50-9262-DC414E16C3EA}" srcOrd="0" destOrd="0" parTransId="{75374347-884B-4721-8CFF-DF080F5B1C79}" sibTransId="{C99EBBB1-E916-471C-83C9-ABE85B42AC26}"/>
    <dgm:cxn modelId="{14D43B81-F92D-4CD8-9D1E-78CBF092C750}" srcId="{D0F07F19-1F50-4B42-A7A0-278DF9D25BB1}" destId="{C2F8C7F7-44C4-414A-BCCD-56E91DD0A777}" srcOrd="4" destOrd="0" parTransId="{E6C6DF88-9436-40D7-BA84-18FE896A6151}" sibTransId="{4E39967D-43EF-4F15-814A-2F491D900D43}"/>
    <dgm:cxn modelId="{E061BDEB-384B-4165-AF47-0D2CE9C70384}" type="presOf" srcId="{C2F8C7F7-44C4-414A-BCCD-56E91DD0A777}" destId="{9CC4D03B-B44B-4A64-A041-4758701F1C59}" srcOrd="1" destOrd="0" presId="urn:microsoft.com/office/officeart/2016/7/layout/BasicLinearProcessNumbered#1"/>
    <dgm:cxn modelId="{914FACD2-336A-4471-9E99-312B3F8EAB04}" srcId="{D0F07F19-1F50-4B42-A7A0-278DF9D25BB1}" destId="{F05611F0-8256-4954-B6CB-ED6B4F2DD397}" srcOrd="1" destOrd="0" parTransId="{CD7328D6-9FAE-4506-9BDB-E06A571EC1D4}" sibTransId="{6BD5265A-8333-420D-BDB2-65F10B3EBD76}"/>
    <dgm:cxn modelId="{D0999FEB-3F13-4B99-8767-7340A2A83933}" type="presOf" srcId="{22625139-F93A-4F3F-A7AA-4923A01AEDF3}" destId="{83253AE2-89B5-4ADC-817A-FEF4E0BC4B49}" srcOrd="0" destOrd="0" presId="urn:microsoft.com/office/officeart/2016/7/layout/BasicLinearProcessNumbered#1"/>
    <dgm:cxn modelId="{B5FABEA6-FE83-4DC3-A3AB-25B621203785}" type="presParOf" srcId="{C09B749D-9CF7-492C-B341-D9553818451B}" destId="{8EEF3829-836D-4E60-A9BC-8F0AD18883EE}" srcOrd="0" destOrd="0" presId="urn:microsoft.com/office/officeart/2016/7/layout/BasicLinearProcessNumbered#1"/>
    <dgm:cxn modelId="{E8C71572-9F0A-4ED2-BA52-A961EB56A76C}" type="presParOf" srcId="{8EEF3829-836D-4E60-A9BC-8F0AD18883EE}" destId="{5947A689-FC4A-4FDF-BDDD-890A8474DEF9}" srcOrd="0" destOrd="0" presId="urn:microsoft.com/office/officeart/2016/7/layout/BasicLinearProcessNumbered#1"/>
    <dgm:cxn modelId="{67C04E6E-4316-4DC8-9615-DBC47E4DDF35}" type="presParOf" srcId="{8EEF3829-836D-4E60-A9BC-8F0AD18883EE}" destId="{94E9EF1A-1D07-4210-9402-6C559E90358A}" srcOrd="1" destOrd="0" presId="urn:microsoft.com/office/officeart/2016/7/layout/BasicLinearProcessNumbered#1"/>
    <dgm:cxn modelId="{003FA2D7-FBDD-45A5-BDB1-BBCD5557649A}" type="presParOf" srcId="{8EEF3829-836D-4E60-A9BC-8F0AD18883EE}" destId="{B9E74D06-8974-46A7-BDE8-CAC0846523DB}" srcOrd="2" destOrd="0" presId="urn:microsoft.com/office/officeart/2016/7/layout/BasicLinearProcessNumbered#1"/>
    <dgm:cxn modelId="{3E9A9986-48DD-4CC7-91FE-1707EBC7E65A}" type="presParOf" srcId="{8EEF3829-836D-4E60-A9BC-8F0AD18883EE}" destId="{815671D8-22AE-4967-8461-EBC1C9F97F94}" srcOrd="3" destOrd="0" presId="urn:microsoft.com/office/officeart/2016/7/layout/BasicLinearProcessNumbered#1"/>
    <dgm:cxn modelId="{2711AD4E-AE27-4FCF-8A6A-77C0EB08E796}" type="presParOf" srcId="{C09B749D-9CF7-492C-B341-D9553818451B}" destId="{4345A606-3100-40DC-847D-F26F8DFFB0A4}" srcOrd="1" destOrd="0" presId="urn:microsoft.com/office/officeart/2016/7/layout/BasicLinearProcessNumbered#1"/>
    <dgm:cxn modelId="{71DE8450-1714-444C-A82B-015776242CCF}" type="presParOf" srcId="{C09B749D-9CF7-492C-B341-D9553818451B}" destId="{9D438F26-CD1B-4D67-AF02-B4D0BD99464E}" srcOrd="2" destOrd="0" presId="urn:microsoft.com/office/officeart/2016/7/layout/BasicLinearProcessNumbered#1"/>
    <dgm:cxn modelId="{5C537732-B693-4D12-B5ED-85D7EFE25956}" type="presParOf" srcId="{9D438F26-CD1B-4D67-AF02-B4D0BD99464E}" destId="{5C8F9B26-840A-4F96-8D27-2D7E00511C9A}" srcOrd="0" destOrd="0" presId="urn:microsoft.com/office/officeart/2016/7/layout/BasicLinearProcessNumbered#1"/>
    <dgm:cxn modelId="{A7EE3BFC-F03A-45E6-B212-83404EE12240}" type="presParOf" srcId="{9D438F26-CD1B-4D67-AF02-B4D0BD99464E}" destId="{DAC041B6-6570-477A-B4C1-5CB7E0EFE0DC}" srcOrd="1" destOrd="0" presId="urn:microsoft.com/office/officeart/2016/7/layout/BasicLinearProcessNumbered#1"/>
    <dgm:cxn modelId="{5F897C40-4F74-425D-8ECE-E06A106892E5}" type="presParOf" srcId="{9D438F26-CD1B-4D67-AF02-B4D0BD99464E}" destId="{F8ADDB2A-2689-4ACF-8222-B372EB5C8D35}" srcOrd="2" destOrd="0" presId="urn:microsoft.com/office/officeart/2016/7/layout/BasicLinearProcessNumbered#1"/>
    <dgm:cxn modelId="{B161A182-985E-47E7-B65C-F6AD87BFA0F7}" type="presParOf" srcId="{9D438F26-CD1B-4D67-AF02-B4D0BD99464E}" destId="{36EB2DDF-B510-4B3C-AF9A-757E14A78E4D}" srcOrd="3" destOrd="0" presId="urn:microsoft.com/office/officeart/2016/7/layout/BasicLinearProcessNumbered#1"/>
    <dgm:cxn modelId="{FDEB4A67-6531-4467-87D6-1AE9F901F051}" type="presParOf" srcId="{C09B749D-9CF7-492C-B341-D9553818451B}" destId="{8BDDBF6E-ECE6-4E6A-B0D3-17197BA824D3}" srcOrd="3" destOrd="0" presId="urn:microsoft.com/office/officeart/2016/7/layout/BasicLinearProcessNumbered#1"/>
    <dgm:cxn modelId="{5792E72B-E132-444A-BAAD-0F2F78F0396C}" type="presParOf" srcId="{C09B749D-9CF7-492C-B341-D9553818451B}" destId="{5419C900-3474-4480-82CB-923AF8027A48}" srcOrd="4" destOrd="0" presId="urn:microsoft.com/office/officeart/2016/7/layout/BasicLinearProcessNumbered#1"/>
    <dgm:cxn modelId="{9985658F-827E-4C3E-901A-BB8B62931A97}" type="presParOf" srcId="{5419C900-3474-4480-82CB-923AF8027A48}" destId="{83253AE2-89B5-4ADC-817A-FEF4E0BC4B49}" srcOrd="0" destOrd="0" presId="urn:microsoft.com/office/officeart/2016/7/layout/BasicLinearProcessNumbered#1"/>
    <dgm:cxn modelId="{48A7D195-BEC4-4325-8BFF-25B8CA13DC53}" type="presParOf" srcId="{5419C900-3474-4480-82CB-923AF8027A48}" destId="{82EE2C17-F664-4616-8F76-97637F08E124}" srcOrd="1" destOrd="0" presId="urn:microsoft.com/office/officeart/2016/7/layout/BasicLinearProcessNumbered#1"/>
    <dgm:cxn modelId="{DFA21DE9-D23E-4AEC-984F-38954304B882}" type="presParOf" srcId="{5419C900-3474-4480-82CB-923AF8027A48}" destId="{96383FDE-483E-4E6D-B151-4FC41C065094}" srcOrd="2" destOrd="0" presId="urn:microsoft.com/office/officeart/2016/7/layout/BasicLinearProcessNumbered#1"/>
    <dgm:cxn modelId="{110189D1-9E6B-4E0C-8667-C0A3012E8A84}" type="presParOf" srcId="{5419C900-3474-4480-82CB-923AF8027A48}" destId="{BBF86657-8EAE-46E6-B25A-D2056AE50973}" srcOrd="3" destOrd="0" presId="urn:microsoft.com/office/officeart/2016/7/layout/BasicLinearProcessNumbered#1"/>
    <dgm:cxn modelId="{6F4652E6-670E-47E1-8BB6-F10FC0002FE5}" type="presParOf" srcId="{C09B749D-9CF7-492C-B341-D9553818451B}" destId="{8DC76FCE-F8A0-43BB-94B0-26867DA9F629}" srcOrd="5" destOrd="0" presId="urn:microsoft.com/office/officeart/2016/7/layout/BasicLinearProcessNumbered#1"/>
    <dgm:cxn modelId="{952C4F1E-455C-44B2-8633-E11FFDA1CF16}" type="presParOf" srcId="{C09B749D-9CF7-492C-B341-D9553818451B}" destId="{46746BF8-8C13-403D-B74A-6BA79A7FA811}" srcOrd="6" destOrd="0" presId="urn:microsoft.com/office/officeart/2016/7/layout/BasicLinearProcessNumbered#1"/>
    <dgm:cxn modelId="{199291F3-CB47-4BB7-8551-CC7D94A62A3D}" type="presParOf" srcId="{46746BF8-8C13-403D-B74A-6BA79A7FA811}" destId="{7ACBA089-E576-4FF4-865F-C3BBF7659A23}" srcOrd="0" destOrd="0" presId="urn:microsoft.com/office/officeart/2016/7/layout/BasicLinearProcessNumbered#1"/>
    <dgm:cxn modelId="{14456339-3232-4F27-8745-6AE7ED279122}" type="presParOf" srcId="{46746BF8-8C13-403D-B74A-6BA79A7FA811}" destId="{3CBA3CC0-D70A-4B98-9329-64604EDF25F0}" srcOrd="1" destOrd="0" presId="urn:microsoft.com/office/officeart/2016/7/layout/BasicLinearProcessNumbered#1"/>
    <dgm:cxn modelId="{A8938D10-3458-4190-A261-C341522970A2}" type="presParOf" srcId="{46746BF8-8C13-403D-B74A-6BA79A7FA811}" destId="{5BE72261-3EB3-4585-8739-2FFBAED12B80}" srcOrd="2" destOrd="0" presId="urn:microsoft.com/office/officeart/2016/7/layout/BasicLinearProcessNumbered#1"/>
    <dgm:cxn modelId="{C1F113A0-9F7B-4396-8E1F-EC384DF862FF}" type="presParOf" srcId="{46746BF8-8C13-403D-B74A-6BA79A7FA811}" destId="{64EF213D-B16C-4AC2-8183-B62F7FC17277}" srcOrd="3" destOrd="0" presId="urn:microsoft.com/office/officeart/2016/7/layout/BasicLinearProcessNumbered#1"/>
    <dgm:cxn modelId="{4131D598-AA25-4B7C-AFA7-9029885EA773}" type="presParOf" srcId="{C09B749D-9CF7-492C-B341-D9553818451B}" destId="{5104EC6E-10DA-48BE-A121-0D66CB60A3C3}" srcOrd="7" destOrd="0" presId="urn:microsoft.com/office/officeart/2016/7/layout/BasicLinearProcessNumbered#1"/>
    <dgm:cxn modelId="{BE67DCDF-2356-4D88-99B3-83434EDCF878}" type="presParOf" srcId="{C09B749D-9CF7-492C-B341-D9553818451B}" destId="{A0A34020-1B08-49AD-AD60-D2002D7C7E0A}" srcOrd="8" destOrd="0" presId="urn:microsoft.com/office/officeart/2016/7/layout/BasicLinearProcessNumbered#1"/>
    <dgm:cxn modelId="{7647E02E-AFDE-4458-BBF1-C11FE2DBD1C6}" type="presParOf" srcId="{A0A34020-1B08-49AD-AD60-D2002D7C7E0A}" destId="{5F8AA2D1-7ADE-4FAB-AB73-E999EB93EDA0}" srcOrd="0" destOrd="0" presId="urn:microsoft.com/office/officeart/2016/7/layout/BasicLinearProcessNumbered#1"/>
    <dgm:cxn modelId="{948C3455-F5CB-4096-AEED-6BBC191AA5B8}" type="presParOf" srcId="{A0A34020-1B08-49AD-AD60-D2002D7C7E0A}" destId="{FEC87D35-FF68-4830-9865-7026502B7734}" srcOrd="1" destOrd="0" presId="urn:microsoft.com/office/officeart/2016/7/layout/BasicLinearProcessNumbered#1"/>
    <dgm:cxn modelId="{012855BB-F5B9-4D56-90E8-9EFFB3D195DD}" type="presParOf" srcId="{A0A34020-1B08-49AD-AD60-D2002D7C7E0A}" destId="{F57AF353-CCB4-4030-9EEE-1DC7B4B0CC7D}" srcOrd="2" destOrd="0" presId="urn:microsoft.com/office/officeart/2016/7/layout/BasicLinearProcessNumbered#1"/>
    <dgm:cxn modelId="{4E5AA3F4-3105-458B-AFF9-4DE384A7EEAB}" type="presParOf" srcId="{A0A34020-1B08-49AD-AD60-D2002D7C7E0A}" destId="{9CC4D03B-B44B-4A64-A041-4758701F1C59}" srcOrd="3" destOrd="0" presId="urn:microsoft.com/office/officeart/2016/7/layout/BasicLinearProcessNumbere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92373DC-11B1-4708-92E2-E1B8EB8D76D8}" type="doc">
      <dgm:prSet loTypeId="urn:microsoft.com/office/officeart/2005/8/layout/list1" loCatId="list" qsTypeId="urn:microsoft.com/office/officeart/2005/8/quickstyle/simple1" qsCatId="simple" csTypeId="urn:microsoft.com/office/officeart/2005/8/colors/accent1_2" csCatId="accent1" phldr="1"/>
      <dgm:spPr/>
    </dgm:pt>
    <dgm:pt modelId="{7084B800-7E1D-4DA6-89C0-37EA52DDBCB8}">
      <dgm:prSet phldrT="[Text]" custT="1"/>
      <dgm:spPr/>
      <dgm:t>
        <a:bodyPr/>
        <a:lstStyle/>
        <a:p>
          <a:pPr algn="ctr"/>
          <a:r>
            <a:rPr lang="en-US" sz="2000" dirty="0"/>
            <a:t>Reading/ELA Teachers</a:t>
          </a:r>
          <a:endParaRPr lang="ru-RU" sz="2000" dirty="0"/>
        </a:p>
      </dgm:t>
    </dgm:pt>
    <dgm:pt modelId="{E459F664-A62C-4466-90D1-14D94F7456F9}" type="parTrans" cxnId="{D7BBB8C6-B60F-4050-B5C1-3F3A86AF4294}">
      <dgm:prSet/>
      <dgm:spPr/>
      <dgm:t>
        <a:bodyPr/>
        <a:lstStyle/>
        <a:p>
          <a:endParaRPr lang="ru-RU"/>
        </a:p>
      </dgm:t>
    </dgm:pt>
    <dgm:pt modelId="{29667D30-8073-4626-A65C-0442C9DA4455}" type="sibTrans" cxnId="{D7BBB8C6-B60F-4050-B5C1-3F3A86AF4294}">
      <dgm:prSet/>
      <dgm:spPr/>
      <dgm:t>
        <a:bodyPr/>
        <a:lstStyle/>
        <a:p>
          <a:endParaRPr lang="ru-RU"/>
        </a:p>
      </dgm:t>
    </dgm:pt>
    <dgm:pt modelId="{4786322A-3DB1-4B13-A039-9C2B4BD33902}">
      <dgm:prSet phldrT="[Text]" custT="1"/>
      <dgm:spPr/>
      <dgm:t>
        <a:bodyPr/>
        <a:lstStyle/>
        <a:p>
          <a:pPr algn="ctr"/>
          <a:r>
            <a:rPr lang="en-US" sz="2000" dirty="0"/>
            <a:t>CORE Teachers</a:t>
          </a:r>
          <a:endParaRPr lang="ru-RU" sz="2000" dirty="0"/>
        </a:p>
      </dgm:t>
    </dgm:pt>
    <dgm:pt modelId="{4F3F2426-EA56-4F79-A02F-DE7A210D680D}" type="parTrans" cxnId="{07D1F65C-7C41-4EB6-A133-CA7F29791640}">
      <dgm:prSet/>
      <dgm:spPr/>
      <dgm:t>
        <a:bodyPr/>
        <a:lstStyle/>
        <a:p>
          <a:endParaRPr lang="ru-RU"/>
        </a:p>
      </dgm:t>
    </dgm:pt>
    <dgm:pt modelId="{7D0A801E-90E9-4D73-A31E-D58F04D3BBF2}" type="sibTrans" cxnId="{07D1F65C-7C41-4EB6-A133-CA7F29791640}">
      <dgm:prSet/>
      <dgm:spPr/>
      <dgm:t>
        <a:bodyPr/>
        <a:lstStyle/>
        <a:p>
          <a:endParaRPr lang="ru-RU"/>
        </a:p>
      </dgm:t>
    </dgm:pt>
    <dgm:pt modelId="{5A259F57-B5C4-40C5-939D-A7C21B16FB47}">
      <dgm:prSet phldrT="[Text]" custT="1"/>
      <dgm:spPr/>
      <dgm:t>
        <a:bodyPr/>
        <a:lstStyle/>
        <a:p>
          <a:pPr algn="ctr"/>
          <a:r>
            <a:rPr lang="en-US" sz="2000" dirty="0"/>
            <a:t>Pre-K,  Guidance, Administrators </a:t>
          </a:r>
          <a:endParaRPr lang="ru-RU" sz="2000" dirty="0"/>
        </a:p>
      </dgm:t>
    </dgm:pt>
    <dgm:pt modelId="{E359194E-724D-4C60-BA35-9B441D11C55E}" type="parTrans" cxnId="{7865863E-1BC2-47AE-BBFB-F40F27A905AE}">
      <dgm:prSet/>
      <dgm:spPr/>
      <dgm:t>
        <a:bodyPr/>
        <a:lstStyle/>
        <a:p>
          <a:endParaRPr lang="ru-RU"/>
        </a:p>
      </dgm:t>
    </dgm:pt>
    <dgm:pt modelId="{57311651-50BE-4613-AB4F-1C634C257620}" type="sibTrans" cxnId="{7865863E-1BC2-47AE-BBFB-F40F27A905AE}">
      <dgm:prSet/>
      <dgm:spPr/>
      <dgm:t>
        <a:bodyPr/>
        <a:lstStyle/>
        <a:p>
          <a:endParaRPr lang="ru-RU"/>
        </a:p>
      </dgm:t>
    </dgm:pt>
    <dgm:pt modelId="{88A033FC-90E8-450A-9660-7C56FE44CF4B}" type="pres">
      <dgm:prSet presAssocID="{592373DC-11B1-4708-92E2-E1B8EB8D76D8}" presName="linear" presStyleCnt="0">
        <dgm:presLayoutVars>
          <dgm:dir/>
          <dgm:animLvl val="lvl"/>
          <dgm:resizeHandles val="exact"/>
        </dgm:presLayoutVars>
      </dgm:prSet>
      <dgm:spPr/>
    </dgm:pt>
    <dgm:pt modelId="{24B2535F-B64C-416D-866E-AB6126E4F4FD}" type="pres">
      <dgm:prSet presAssocID="{7084B800-7E1D-4DA6-89C0-37EA52DDBCB8}" presName="parentLin" presStyleCnt="0"/>
      <dgm:spPr/>
    </dgm:pt>
    <dgm:pt modelId="{6EC006A1-981A-4484-9234-228DCAD57AB2}" type="pres">
      <dgm:prSet presAssocID="{7084B800-7E1D-4DA6-89C0-37EA52DDBCB8}" presName="parentLeftMargin" presStyleLbl="node1" presStyleIdx="0" presStyleCnt="3"/>
      <dgm:spPr/>
      <dgm:t>
        <a:bodyPr/>
        <a:lstStyle/>
        <a:p>
          <a:endParaRPr lang="en-US"/>
        </a:p>
      </dgm:t>
    </dgm:pt>
    <dgm:pt modelId="{1A0AAFD3-A3A9-4B43-843A-7BA9D4FD5E56}" type="pres">
      <dgm:prSet presAssocID="{7084B800-7E1D-4DA6-89C0-37EA52DDBCB8}" presName="parentText" presStyleLbl="node1" presStyleIdx="0" presStyleCnt="3" custLinFactX="7201" custLinFactNeighborX="100000">
        <dgm:presLayoutVars>
          <dgm:chMax val="0"/>
          <dgm:bulletEnabled val="1"/>
        </dgm:presLayoutVars>
      </dgm:prSet>
      <dgm:spPr>
        <a:prstGeom prst="rect">
          <a:avLst/>
        </a:prstGeom>
      </dgm:spPr>
      <dgm:t>
        <a:bodyPr/>
        <a:lstStyle/>
        <a:p>
          <a:endParaRPr lang="en-US"/>
        </a:p>
      </dgm:t>
    </dgm:pt>
    <dgm:pt modelId="{CCBECD78-1F23-4EF1-982A-AA01E554543E}" type="pres">
      <dgm:prSet presAssocID="{7084B800-7E1D-4DA6-89C0-37EA52DDBCB8}" presName="negativeSpace" presStyleCnt="0"/>
      <dgm:spPr/>
    </dgm:pt>
    <dgm:pt modelId="{FD9FC1E3-1C41-4437-BE21-8D33D44C1C9E}" type="pres">
      <dgm:prSet presAssocID="{7084B800-7E1D-4DA6-89C0-37EA52DDBCB8}" presName="childText" presStyleLbl="conFgAcc1" presStyleIdx="0" presStyleCnt="3">
        <dgm:presLayoutVars>
          <dgm:bulletEnabled val="1"/>
        </dgm:presLayoutVars>
      </dgm:prSet>
      <dgm:spPr>
        <a:ln>
          <a:solidFill>
            <a:schemeClr val="tx2">
              <a:lumMod val="50000"/>
              <a:lumOff val="50000"/>
            </a:schemeClr>
          </a:solidFill>
        </a:ln>
      </dgm:spPr>
    </dgm:pt>
    <dgm:pt modelId="{924BC6CA-B5A9-4CBD-91CA-0E40F017D78C}" type="pres">
      <dgm:prSet presAssocID="{29667D30-8073-4626-A65C-0442C9DA4455}" presName="spaceBetweenRectangles" presStyleCnt="0"/>
      <dgm:spPr/>
    </dgm:pt>
    <dgm:pt modelId="{D554373D-02BB-456A-B513-6FD44C272B5C}" type="pres">
      <dgm:prSet presAssocID="{4786322A-3DB1-4B13-A039-9C2B4BD33902}" presName="parentLin" presStyleCnt="0"/>
      <dgm:spPr/>
    </dgm:pt>
    <dgm:pt modelId="{4F91F803-792A-4600-A80A-DA32582EF94A}" type="pres">
      <dgm:prSet presAssocID="{4786322A-3DB1-4B13-A039-9C2B4BD33902}" presName="parentLeftMargin" presStyleLbl="node1" presStyleIdx="0" presStyleCnt="3"/>
      <dgm:spPr/>
      <dgm:t>
        <a:bodyPr/>
        <a:lstStyle/>
        <a:p>
          <a:endParaRPr lang="en-US"/>
        </a:p>
      </dgm:t>
    </dgm:pt>
    <dgm:pt modelId="{5BD5B296-A642-4DF8-B899-35ED169DA216}" type="pres">
      <dgm:prSet presAssocID="{4786322A-3DB1-4B13-A039-9C2B4BD33902}" presName="parentText" presStyleLbl="node1" presStyleIdx="1" presStyleCnt="3" custLinFactX="6709" custLinFactNeighborX="100000">
        <dgm:presLayoutVars>
          <dgm:chMax val="0"/>
          <dgm:bulletEnabled val="1"/>
        </dgm:presLayoutVars>
      </dgm:prSet>
      <dgm:spPr>
        <a:prstGeom prst="rect">
          <a:avLst/>
        </a:prstGeom>
      </dgm:spPr>
      <dgm:t>
        <a:bodyPr/>
        <a:lstStyle/>
        <a:p>
          <a:endParaRPr lang="en-US"/>
        </a:p>
      </dgm:t>
    </dgm:pt>
    <dgm:pt modelId="{A4936A2D-4572-425F-9AAC-9798097747DD}" type="pres">
      <dgm:prSet presAssocID="{4786322A-3DB1-4B13-A039-9C2B4BD33902}" presName="negativeSpace" presStyleCnt="0"/>
      <dgm:spPr/>
    </dgm:pt>
    <dgm:pt modelId="{92C0B756-05A6-4040-AC91-4730345F5191}" type="pres">
      <dgm:prSet presAssocID="{4786322A-3DB1-4B13-A039-9C2B4BD33902}" presName="childText" presStyleLbl="conFgAcc1" presStyleIdx="1" presStyleCnt="3">
        <dgm:presLayoutVars>
          <dgm:bulletEnabled val="1"/>
        </dgm:presLayoutVars>
      </dgm:prSet>
      <dgm:spPr>
        <a:ln>
          <a:solidFill>
            <a:schemeClr val="tx2">
              <a:lumMod val="50000"/>
              <a:lumOff val="50000"/>
            </a:schemeClr>
          </a:solidFill>
        </a:ln>
      </dgm:spPr>
    </dgm:pt>
    <dgm:pt modelId="{E512E97A-AB64-43A4-955A-9C6EF5B21111}" type="pres">
      <dgm:prSet presAssocID="{7D0A801E-90E9-4D73-A31E-D58F04D3BBF2}" presName="spaceBetweenRectangles" presStyleCnt="0"/>
      <dgm:spPr/>
    </dgm:pt>
    <dgm:pt modelId="{6F48969B-7A0D-4352-95BB-E4D44F1FDA7D}" type="pres">
      <dgm:prSet presAssocID="{5A259F57-B5C4-40C5-939D-A7C21B16FB47}" presName="parentLin" presStyleCnt="0"/>
      <dgm:spPr/>
    </dgm:pt>
    <dgm:pt modelId="{80F1F3E3-8580-4F0D-9C12-7910907CADF1}" type="pres">
      <dgm:prSet presAssocID="{5A259F57-B5C4-40C5-939D-A7C21B16FB47}" presName="parentLeftMargin" presStyleLbl="node1" presStyleIdx="1" presStyleCnt="3"/>
      <dgm:spPr/>
      <dgm:t>
        <a:bodyPr/>
        <a:lstStyle/>
        <a:p>
          <a:endParaRPr lang="en-US"/>
        </a:p>
      </dgm:t>
    </dgm:pt>
    <dgm:pt modelId="{1AA0D2EF-743C-441B-B933-8CC3FD133511}" type="pres">
      <dgm:prSet presAssocID="{5A259F57-B5C4-40C5-939D-A7C21B16FB47}" presName="parentText" presStyleLbl="node1" presStyleIdx="2" presStyleCnt="3" custLinFactX="6709" custLinFactNeighborX="100000">
        <dgm:presLayoutVars>
          <dgm:chMax val="0"/>
          <dgm:bulletEnabled val="1"/>
        </dgm:presLayoutVars>
      </dgm:prSet>
      <dgm:spPr>
        <a:prstGeom prst="rect">
          <a:avLst/>
        </a:prstGeom>
      </dgm:spPr>
      <dgm:t>
        <a:bodyPr/>
        <a:lstStyle/>
        <a:p>
          <a:endParaRPr lang="en-US"/>
        </a:p>
      </dgm:t>
    </dgm:pt>
    <dgm:pt modelId="{1D3949C1-8B5F-49B2-B24A-55D8B41AA896}" type="pres">
      <dgm:prSet presAssocID="{5A259F57-B5C4-40C5-939D-A7C21B16FB47}" presName="negativeSpace" presStyleCnt="0"/>
      <dgm:spPr/>
    </dgm:pt>
    <dgm:pt modelId="{A4E3526C-3B96-4B8B-87BA-01E1B7BEF7EF}" type="pres">
      <dgm:prSet presAssocID="{5A259F57-B5C4-40C5-939D-A7C21B16FB47}" presName="childText" presStyleLbl="conFgAcc1" presStyleIdx="2" presStyleCnt="3">
        <dgm:presLayoutVars>
          <dgm:bulletEnabled val="1"/>
        </dgm:presLayoutVars>
      </dgm:prSet>
      <dgm:spPr>
        <a:ln>
          <a:solidFill>
            <a:schemeClr val="tx2">
              <a:lumMod val="50000"/>
              <a:lumOff val="50000"/>
            </a:schemeClr>
          </a:solidFill>
        </a:ln>
      </dgm:spPr>
    </dgm:pt>
  </dgm:ptLst>
  <dgm:cxnLst>
    <dgm:cxn modelId="{625AA23F-DBF4-4D2B-903D-22A89723EEED}" type="presOf" srcId="{592373DC-11B1-4708-92E2-E1B8EB8D76D8}" destId="{88A033FC-90E8-450A-9660-7C56FE44CF4B}" srcOrd="0" destOrd="0" presId="urn:microsoft.com/office/officeart/2005/8/layout/list1"/>
    <dgm:cxn modelId="{EEDF53C7-9673-4100-8B1E-7CF177F43551}" type="presOf" srcId="{4786322A-3DB1-4B13-A039-9C2B4BD33902}" destId="{4F91F803-792A-4600-A80A-DA32582EF94A}" srcOrd="0" destOrd="0" presId="urn:microsoft.com/office/officeart/2005/8/layout/list1"/>
    <dgm:cxn modelId="{7865863E-1BC2-47AE-BBFB-F40F27A905AE}" srcId="{592373DC-11B1-4708-92E2-E1B8EB8D76D8}" destId="{5A259F57-B5C4-40C5-939D-A7C21B16FB47}" srcOrd="2" destOrd="0" parTransId="{E359194E-724D-4C60-BA35-9B441D11C55E}" sibTransId="{57311651-50BE-4613-AB4F-1C634C257620}"/>
    <dgm:cxn modelId="{EE88FBC6-3422-4879-9EF5-FC8802FCED5E}" type="presOf" srcId="{4786322A-3DB1-4B13-A039-9C2B4BD33902}" destId="{5BD5B296-A642-4DF8-B899-35ED169DA216}" srcOrd="1" destOrd="0" presId="urn:microsoft.com/office/officeart/2005/8/layout/list1"/>
    <dgm:cxn modelId="{87320787-FF34-4B70-A17A-F897C46501CA}" type="presOf" srcId="{5A259F57-B5C4-40C5-939D-A7C21B16FB47}" destId="{80F1F3E3-8580-4F0D-9C12-7910907CADF1}" srcOrd="0" destOrd="0" presId="urn:microsoft.com/office/officeart/2005/8/layout/list1"/>
    <dgm:cxn modelId="{D7BBB8C6-B60F-4050-B5C1-3F3A86AF4294}" srcId="{592373DC-11B1-4708-92E2-E1B8EB8D76D8}" destId="{7084B800-7E1D-4DA6-89C0-37EA52DDBCB8}" srcOrd="0" destOrd="0" parTransId="{E459F664-A62C-4466-90D1-14D94F7456F9}" sibTransId="{29667D30-8073-4626-A65C-0442C9DA4455}"/>
    <dgm:cxn modelId="{DBFED495-68DE-497A-AE49-C4E846074AFD}" type="presOf" srcId="{7084B800-7E1D-4DA6-89C0-37EA52DDBCB8}" destId="{6EC006A1-981A-4484-9234-228DCAD57AB2}" srcOrd="0" destOrd="0" presId="urn:microsoft.com/office/officeart/2005/8/layout/list1"/>
    <dgm:cxn modelId="{34E0019B-A70F-4D3E-B489-3EE0CEC45D26}" type="presOf" srcId="{7084B800-7E1D-4DA6-89C0-37EA52DDBCB8}" destId="{1A0AAFD3-A3A9-4B43-843A-7BA9D4FD5E56}" srcOrd="1" destOrd="0" presId="urn:microsoft.com/office/officeart/2005/8/layout/list1"/>
    <dgm:cxn modelId="{1E90A8F7-4B0C-45FE-B2AA-F392EBD01257}" type="presOf" srcId="{5A259F57-B5C4-40C5-939D-A7C21B16FB47}" destId="{1AA0D2EF-743C-441B-B933-8CC3FD133511}" srcOrd="1" destOrd="0" presId="urn:microsoft.com/office/officeart/2005/8/layout/list1"/>
    <dgm:cxn modelId="{07D1F65C-7C41-4EB6-A133-CA7F29791640}" srcId="{592373DC-11B1-4708-92E2-E1B8EB8D76D8}" destId="{4786322A-3DB1-4B13-A039-9C2B4BD33902}" srcOrd="1" destOrd="0" parTransId="{4F3F2426-EA56-4F79-A02F-DE7A210D680D}" sibTransId="{7D0A801E-90E9-4D73-A31E-D58F04D3BBF2}"/>
    <dgm:cxn modelId="{AC4B8512-B20E-410F-BFEB-F8454685D9F0}" type="presParOf" srcId="{88A033FC-90E8-450A-9660-7C56FE44CF4B}" destId="{24B2535F-B64C-416D-866E-AB6126E4F4FD}" srcOrd="0" destOrd="0" presId="urn:microsoft.com/office/officeart/2005/8/layout/list1"/>
    <dgm:cxn modelId="{6DE6F4C9-B66F-4D53-882E-81C5A1263F9B}" type="presParOf" srcId="{24B2535F-B64C-416D-866E-AB6126E4F4FD}" destId="{6EC006A1-981A-4484-9234-228DCAD57AB2}" srcOrd="0" destOrd="0" presId="urn:microsoft.com/office/officeart/2005/8/layout/list1"/>
    <dgm:cxn modelId="{07944656-2B6F-4150-B840-796B46FABC28}" type="presParOf" srcId="{24B2535F-B64C-416D-866E-AB6126E4F4FD}" destId="{1A0AAFD3-A3A9-4B43-843A-7BA9D4FD5E56}" srcOrd="1" destOrd="0" presId="urn:microsoft.com/office/officeart/2005/8/layout/list1"/>
    <dgm:cxn modelId="{19C6D583-ED2C-4BA3-B186-5BE126AE2FA0}" type="presParOf" srcId="{88A033FC-90E8-450A-9660-7C56FE44CF4B}" destId="{CCBECD78-1F23-4EF1-982A-AA01E554543E}" srcOrd="1" destOrd="0" presId="urn:microsoft.com/office/officeart/2005/8/layout/list1"/>
    <dgm:cxn modelId="{193F8C17-9332-4A96-A2FF-869B84404B77}" type="presParOf" srcId="{88A033FC-90E8-450A-9660-7C56FE44CF4B}" destId="{FD9FC1E3-1C41-4437-BE21-8D33D44C1C9E}" srcOrd="2" destOrd="0" presId="urn:microsoft.com/office/officeart/2005/8/layout/list1"/>
    <dgm:cxn modelId="{2A0AF3F1-3E1F-4AB5-BC7F-8880604146E0}" type="presParOf" srcId="{88A033FC-90E8-450A-9660-7C56FE44CF4B}" destId="{924BC6CA-B5A9-4CBD-91CA-0E40F017D78C}" srcOrd="3" destOrd="0" presId="urn:microsoft.com/office/officeart/2005/8/layout/list1"/>
    <dgm:cxn modelId="{84B370E6-03E7-432E-8DE8-6F3402B19900}" type="presParOf" srcId="{88A033FC-90E8-450A-9660-7C56FE44CF4B}" destId="{D554373D-02BB-456A-B513-6FD44C272B5C}" srcOrd="4" destOrd="0" presId="urn:microsoft.com/office/officeart/2005/8/layout/list1"/>
    <dgm:cxn modelId="{330E8C49-FCAD-4D9F-BB2F-8760C7E6B096}" type="presParOf" srcId="{D554373D-02BB-456A-B513-6FD44C272B5C}" destId="{4F91F803-792A-4600-A80A-DA32582EF94A}" srcOrd="0" destOrd="0" presId="urn:microsoft.com/office/officeart/2005/8/layout/list1"/>
    <dgm:cxn modelId="{618BBB7C-14AD-4AD9-9957-91061B873473}" type="presParOf" srcId="{D554373D-02BB-456A-B513-6FD44C272B5C}" destId="{5BD5B296-A642-4DF8-B899-35ED169DA216}" srcOrd="1" destOrd="0" presId="urn:microsoft.com/office/officeart/2005/8/layout/list1"/>
    <dgm:cxn modelId="{EDC41EE4-430F-41C5-8C1F-AC1649AB4844}" type="presParOf" srcId="{88A033FC-90E8-450A-9660-7C56FE44CF4B}" destId="{A4936A2D-4572-425F-9AAC-9798097747DD}" srcOrd="5" destOrd="0" presId="urn:microsoft.com/office/officeart/2005/8/layout/list1"/>
    <dgm:cxn modelId="{FB153B08-A79B-48D9-B3F5-C99BA326486E}" type="presParOf" srcId="{88A033FC-90E8-450A-9660-7C56FE44CF4B}" destId="{92C0B756-05A6-4040-AC91-4730345F5191}" srcOrd="6" destOrd="0" presId="urn:microsoft.com/office/officeart/2005/8/layout/list1"/>
    <dgm:cxn modelId="{9AFDA481-FE2A-491B-8E0D-532160039AFB}" type="presParOf" srcId="{88A033FC-90E8-450A-9660-7C56FE44CF4B}" destId="{E512E97A-AB64-43A4-955A-9C6EF5B21111}" srcOrd="7" destOrd="0" presId="urn:microsoft.com/office/officeart/2005/8/layout/list1"/>
    <dgm:cxn modelId="{5BF94848-D0F1-4175-9643-34A371B25822}" type="presParOf" srcId="{88A033FC-90E8-450A-9660-7C56FE44CF4B}" destId="{6F48969B-7A0D-4352-95BB-E4D44F1FDA7D}" srcOrd="8" destOrd="0" presId="urn:microsoft.com/office/officeart/2005/8/layout/list1"/>
    <dgm:cxn modelId="{EA74DBEB-8288-4658-A002-3981498D98E1}" type="presParOf" srcId="{6F48969B-7A0D-4352-95BB-E4D44F1FDA7D}" destId="{80F1F3E3-8580-4F0D-9C12-7910907CADF1}" srcOrd="0" destOrd="0" presId="urn:microsoft.com/office/officeart/2005/8/layout/list1"/>
    <dgm:cxn modelId="{EAAC675A-F6BF-4EE1-B5D7-4A743649A5F1}" type="presParOf" srcId="{6F48969B-7A0D-4352-95BB-E4D44F1FDA7D}" destId="{1AA0D2EF-743C-441B-B933-8CC3FD133511}" srcOrd="1" destOrd="0" presId="urn:microsoft.com/office/officeart/2005/8/layout/list1"/>
    <dgm:cxn modelId="{FE0FAA26-81A2-4E9B-9BD2-67F1DDC58C5A}" type="presParOf" srcId="{88A033FC-90E8-450A-9660-7C56FE44CF4B}" destId="{1D3949C1-8B5F-49B2-B24A-55D8B41AA896}" srcOrd="9" destOrd="0" presId="urn:microsoft.com/office/officeart/2005/8/layout/list1"/>
    <dgm:cxn modelId="{D5CEED3A-ACD0-46FC-97A3-C950938E566F}" type="presParOf" srcId="{88A033FC-90E8-450A-9660-7C56FE44CF4B}" destId="{A4E3526C-3B96-4B8B-87BA-01E1B7BEF7EF}"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521682D-D380-46E3-A91A-18838A7DF1E3}" type="doc">
      <dgm:prSet loTypeId="urn:microsoft.com/office/officeart/2005/8/layout/vList2" loCatId="list" qsTypeId="urn:microsoft.com/office/officeart/2005/8/quickstyle/simple2" qsCatId="simple" csTypeId="urn:microsoft.com/office/officeart/2005/8/colors/accent2_2" csCatId="accent2" phldr="1"/>
      <dgm:spPr/>
      <dgm:t>
        <a:bodyPr/>
        <a:lstStyle/>
        <a:p>
          <a:endParaRPr lang="en-US"/>
        </a:p>
      </dgm:t>
    </dgm:pt>
    <dgm:pt modelId="{4B6B7787-D76E-4F78-8FA9-31BCD6E10BB7}">
      <dgm:prSet custT="1"/>
      <dgm:spPr>
        <a:solidFill>
          <a:schemeClr val="tx2">
            <a:lumMod val="90000"/>
            <a:lumOff val="10000"/>
          </a:schemeClr>
        </a:solidFill>
      </dgm:spPr>
      <dgm:t>
        <a:bodyPr lIns="144000"/>
        <a:lstStyle/>
        <a:p>
          <a:pPr rtl="0"/>
          <a:r>
            <a:rPr lang="en-ZA" sz="1400" b="1" cap="none" dirty="0">
              <a:solidFill>
                <a:schemeClr val="bg2"/>
              </a:solidFill>
              <a:latin typeface="Gill Sans MT" panose="020B0502020104020203"/>
            </a:rPr>
            <a:t>Did the student have a first language other than English?  YES  NO   If yes, which Language?</a:t>
          </a:r>
          <a:endParaRPr lang="en-ZA" sz="1400" b="1" cap="none" dirty="0">
            <a:solidFill>
              <a:schemeClr val="bg2"/>
            </a:solidFill>
          </a:endParaRPr>
        </a:p>
      </dgm:t>
    </dgm:pt>
    <dgm:pt modelId="{C1B77C00-FD9A-44DF-9391-D30E6E08AEFF}" type="parTrans" cxnId="{02837B09-CF5A-43E3-B177-8DC69E8EBB48}">
      <dgm:prSet/>
      <dgm:spPr/>
      <dgm:t>
        <a:bodyPr/>
        <a:lstStyle/>
        <a:p>
          <a:endParaRPr lang="en-US" sz="1600" dirty="0"/>
        </a:p>
      </dgm:t>
    </dgm:pt>
    <dgm:pt modelId="{089D225D-D8C3-4908-B7FF-753A969B2F06}" type="sibTrans" cxnId="{02837B09-CF5A-43E3-B177-8DC69E8EBB48}">
      <dgm:prSet/>
      <dgm:spPr/>
      <dgm:t>
        <a:bodyPr/>
        <a:lstStyle/>
        <a:p>
          <a:endParaRPr lang="en-US"/>
        </a:p>
      </dgm:t>
    </dgm:pt>
    <dgm:pt modelId="{DB8885A5-B6EB-4F2C-B565-8E471C95E4F5}">
      <dgm:prSet custT="1"/>
      <dgm:spPr>
        <a:solidFill>
          <a:schemeClr val="tx2">
            <a:lumMod val="90000"/>
            <a:lumOff val="10000"/>
          </a:schemeClr>
        </a:solidFill>
      </dgm:spPr>
      <dgm:t>
        <a:bodyPr/>
        <a:lstStyle/>
        <a:p>
          <a:pPr algn="ctr" rtl="0"/>
          <a:r>
            <a:rPr lang="en-US" sz="1200" b="0" kern="1200" cap="none" dirty="0">
              <a:latin typeface="Gill Sans MT" panose="020B0502020104020203"/>
              <a:ea typeface="+mn-ea"/>
              <a:cs typeface="+mn-cs"/>
            </a:rPr>
            <a:t>Leon County Schools </a:t>
          </a:r>
          <a:r>
            <a:rPr lang="en-US" sz="1600" kern="1200" cap="none" dirty="0">
              <a:solidFill>
                <a:schemeClr val="tx2">
                  <a:lumMod val="50000"/>
                  <a:lumOff val="50000"/>
                </a:schemeClr>
              </a:solidFill>
            </a:rPr>
            <a:t>ESOL Department</a:t>
          </a:r>
          <a:r>
            <a:rPr lang="en-US" sz="1600" kern="1200" cap="none" dirty="0">
              <a:solidFill>
                <a:schemeClr val="tx2">
                  <a:lumMod val="50000"/>
                  <a:lumOff val="50000"/>
                </a:schemeClr>
              </a:solidFill>
              <a:latin typeface="Gill Sans MT" panose="020B0502020104020203"/>
            </a:rPr>
            <a:t> </a:t>
          </a:r>
          <a:endParaRPr lang="en-US" sz="1600" kern="1200" cap="none" dirty="0">
            <a:solidFill>
              <a:schemeClr val="tx2">
                <a:lumMod val="50000"/>
                <a:lumOff val="50000"/>
              </a:schemeClr>
            </a:solidFill>
          </a:endParaRPr>
        </a:p>
        <a:p>
          <a:pPr algn="ctr"/>
          <a:r>
            <a:rPr lang="en-US" sz="1600" kern="1200" cap="none" dirty="0">
              <a:solidFill>
                <a:schemeClr val="tx2">
                  <a:lumMod val="50000"/>
                  <a:lumOff val="50000"/>
                </a:schemeClr>
              </a:solidFill>
            </a:rPr>
            <a:t>850-487-7807</a:t>
          </a:r>
          <a:endParaRPr lang="en-US" sz="1200" kern="1200" cap="none" dirty="0">
            <a:solidFill>
              <a:schemeClr val="tx2">
                <a:lumMod val="50000"/>
                <a:lumOff val="50000"/>
              </a:schemeClr>
            </a:solidFill>
          </a:endParaRPr>
        </a:p>
      </dgm:t>
    </dgm:pt>
    <dgm:pt modelId="{FED07ECD-87E1-46C6-A685-6F11ED1B0244}" type="parTrans" cxnId="{4D99F7B9-41E4-43B6-9849-65F201B581BC}">
      <dgm:prSet/>
      <dgm:spPr/>
      <dgm:t>
        <a:bodyPr/>
        <a:lstStyle/>
        <a:p>
          <a:endParaRPr lang="en-US" sz="1600" dirty="0"/>
        </a:p>
      </dgm:t>
    </dgm:pt>
    <dgm:pt modelId="{BF1C2B1D-3AC4-44C3-A217-E66F0BB7BD1D}" type="sibTrans" cxnId="{4D99F7B9-41E4-43B6-9849-65F201B581BC}">
      <dgm:prSet/>
      <dgm:spPr/>
      <dgm:t>
        <a:bodyPr/>
        <a:lstStyle/>
        <a:p>
          <a:endParaRPr lang="en-US"/>
        </a:p>
      </dgm:t>
    </dgm:pt>
    <dgm:pt modelId="{F77E5DBE-809B-4934-AEFC-E0CF82680850}">
      <dgm:prSet custT="1"/>
      <dgm:spPr>
        <a:solidFill>
          <a:schemeClr val="accent1">
            <a:lumMod val="75000"/>
          </a:schemeClr>
        </a:solidFill>
      </dgm:spPr>
      <dgm:t>
        <a:bodyPr lIns="144000"/>
        <a:lstStyle/>
        <a:p>
          <a:pPr rtl="0"/>
          <a:r>
            <a:rPr lang="en-US" sz="1400" b="1" kern="1200" cap="none" dirty="0">
              <a:solidFill>
                <a:schemeClr val="bg1"/>
              </a:solidFill>
              <a:latin typeface="Gill Sans MT" panose="020B0502020104020203"/>
              <a:ea typeface="+mn-ea"/>
              <a:cs typeface="+mn-cs"/>
            </a:rPr>
            <a:t>Is a language other than English used in the Home?  YES  NO  If yes, which Language?</a:t>
          </a:r>
        </a:p>
      </dgm:t>
    </dgm:pt>
    <dgm:pt modelId="{3FADD6D9-423C-49AC-891C-2ED5C18466D9}" type="parTrans" cxnId="{5893D7E6-1DA4-42D2-8FDC-2ED6EFC30D47}">
      <dgm:prSet/>
      <dgm:spPr/>
      <dgm:t>
        <a:bodyPr/>
        <a:lstStyle/>
        <a:p>
          <a:endParaRPr lang="ru-RU"/>
        </a:p>
      </dgm:t>
    </dgm:pt>
    <dgm:pt modelId="{49C18DBA-CD31-49D2-AC8F-C4C215BFFCBE}" type="sibTrans" cxnId="{5893D7E6-1DA4-42D2-8FDC-2ED6EFC30D47}">
      <dgm:prSet/>
      <dgm:spPr/>
      <dgm:t>
        <a:bodyPr/>
        <a:lstStyle/>
        <a:p>
          <a:endParaRPr lang="ru-RU"/>
        </a:p>
      </dgm:t>
    </dgm:pt>
    <dgm:pt modelId="{24044A54-0CAA-45EE-BCD2-33D376055B62}">
      <dgm:prSet phldr="0" custT="1"/>
      <dgm:spPr/>
      <dgm:t>
        <a:bodyPr/>
        <a:lstStyle/>
        <a:p>
          <a:pPr rtl="0"/>
          <a:r>
            <a:rPr lang="en-US" sz="1400" b="1" kern="1200" cap="none" dirty="0">
              <a:latin typeface="Gill Sans MT" panose="020B0502020104020203"/>
              <a:ea typeface="+mn-ea"/>
              <a:cs typeface="+mn-cs"/>
            </a:rPr>
            <a:t>Does the student most frequently speak a language other</a:t>
          </a:r>
          <a:r>
            <a:rPr lang="en-US" sz="1400" b="1" dirty="0">
              <a:latin typeface="Gill Sans MT"/>
              <a:ea typeface="+mn-ea"/>
              <a:cs typeface="+mn-cs"/>
            </a:rPr>
            <a:t> than English?  YES  NO    If yes, which language?  </a:t>
          </a:r>
          <a:endParaRPr lang="ru-RU" sz="1400" b="0" dirty="0"/>
        </a:p>
      </dgm:t>
    </dgm:pt>
    <dgm:pt modelId="{1629F85A-DEE5-4622-8FAD-B3675DCA5E1E}" type="parTrans" cxnId="{45739B0E-1FCA-4391-B865-F3A676657D74}">
      <dgm:prSet/>
      <dgm:spPr/>
      <dgm:t>
        <a:bodyPr/>
        <a:lstStyle/>
        <a:p>
          <a:endParaRPr lang="en-US"/>
        </a:p>
      </dgm:t>
    </dgm:pt>
    <dgm:pt modelId="{2CE671CC-F98C-4498-BEA2-88BDFB3FBE35}" type="sibTrans" cxnId="{45739B0E-1FCA-4391-B865-F3A676657D74}">
      <dgm:prSet/>
      <dgm:spPr/>
      <dgm:t>
        <a:bodyPr/>
        <a:lstStyle/>
        <a:p>
          <a:endParaRPr lang="en-US"/>
        </a:p>
      </dgm:t>
    </dgm:pt>
    <dgm:pt modelId="{6D207D14-66B7-42A2-A6A3-64AB05FAADCE}" type="pres">
      <dgm:prSet presAssocID="{4521682D-D380-46E3-A91A-18838A7DF1E3}" presName="linear" presStyleCnt="0">
        <dgm:presLayoutVars>
          <dgm:animLvl val="lvl"/>
          <dgm:resizeHandles val="exact"/>
        </dgm:presLayoutVars>
      </dgm:prSet>
      <dgm:spPr/>
      <dgm:t>
        <a:bodyPr/>
        <a:lstStyle/>
        <a:p>
          <a:endParaRPr lang="en-US"/>
        </a:p>
      </dgm:t>
    </dgm:pt>
    <dgm:pt modelId="{B09651CA-6082-4653-AB70-933BB1235F97}" type="pres">
      <dgm:prSet presAssocID="{4B6B7787-D76E-4F78-8FA9-31BCD6E10BB7}" presName="parentText" presStyleLbl="node1" presStyleIdx="0" presStyleCnt="4" custLinFactNeighborX="527" custLinFactNeighborY="19677">
        <dgm:presLayoutVars>
          <dgm:chMax val="0"/>
          <dgm:bulletEnabled val="1"/>
        </dgm:presLayoutVars>
      </dgm:prSet>
      <dgm:spPr>
        <a:prstGeom prst="rect">
          <a:avLst/>
        </a:prstGeom>
      </dgm:spPr>
      <dgm:t>
        <a:bodyPr/>
        <a:lstStyle/>
        <a:p>
          <a:endParaRPr lang="en-US"/>
        </a:p>
      </dgm:t>
    </dgm:pt>
    <dgm:pt modelId="{625CCB83-139F-4C3E-BB50-1AAB056F816E}" type="pres">
      <dgm:prSet presAssocID="{089D225D-D8C3-4908-B7FF-753A969B2F06}" presName="spacer" presStyleCnt="0"/>
      <dgm:spPr/>
    </dgm:pt>
    <dgm:pt modelId="{14242B1F-D9B5-48D7-B880-6ADD69BA03A8}" type="pres">
      <dgm:prSet presAssocID="{F77E5DBE-809B-4934-AEFC-E0CF82680850}" presName="parentText" presStyleLbl="node1" presStyleIdx="1" presStyleCnt="4" custLinFactNeighborX="176" custLinFactNeighborY="35435">
        <dgm:presLayoutVars>
          <dgm:chMax val="0"/>
          <dgm:bulletEnabled val="1"/>
        </dgm:presLayoutVars>
      </dgm:prSet>
      <dgm:spPr>
        <a:prstGeom prst="rect">
          <a:avLst/>
        </a:prstGeom>
      </dgm:spPr>
      <dgm:t>
        <a:bodyPr/>
        <a:lstStyle/>
        <a:p>
          <a:endParaRPr lang="en-US"/>
        </a:p>
      </dgm:t>
    </dgm:pt>
    <dgm:pt modelId="{868EFC29-8A99-437A-8E5B-E8590CA2C101}" type="pres">
      <dgm:prSet presAssocID="{49C18DBA-CD31-49D2-AC8F-C4C215BFFCBE}" presName="spacer" presStyleCnt="0"/>
      <dgm:spPr/>
    </dgm:pt>
    <dgm:pt modelId="{9942E7CC-C3E1-40AD-B526-D679FF8B1663}" type="pres">
      <dgm:prSet presAssocID="{24044A54-0CAA-45EE-BCD2-33D376055B62}" presName="parentText" presStyleLbl="node1" presStyleIdx="2" presStyleCnt="4">
        <dgm:presLayoutVars>
          <dgm:chMax val="0"/>
          <dgm:bulletEnabled val="1"/>
        </dgm:presLayoutVars>
      </dgm:prSet>
      <dgm:spPr/>
      <dgm:t>
        <a:bodyPr/>
        <a:lstStyle/>
        <a:p>
          <a:endParaRPr lang="en-US"/>
        </a:p>
      </dgm:t>
    </dgm:pt>
    <dgm:pt modelId="{0D705F95-0C66-483C-93F1-98EEF74EDF09}" type="pres">
      <dgm:prSet presAssocID="{2CE671CC-F98C-4498-BEA2-88BDFB3FBE35}" presName="spacer" presStyleCnt="0"/>
      <dgm:spPr/>
    </dgm:pt>
    <dgm:pt modelId="{49C89894-5EBE-471A-A468-46210B8B996A}" type="pres">
      <dgm:prSet presAssocID="{DB8885A5-B6EB-4F2C-B565-8E471C95E4F5}" presName="parentText" presStyleLbl="node1" presStyleIdx="3" presStyleCnt="4">
        <dgm:presLayoutVars>
          <dgm:chMax val="0"/>
          <dgm:bulletEnabled val="1"/>
        </dgm:presLayoutVars>
      </dgm:prSet>
      <dgm:spPr>
        <a:prstGeom prst="rect">
          <a:avLst/>
        </a:prstGeom>
      </dgm:spPr>
      <dgm:t>
        <a:bodyPr/>
        <a:lstStyle/>
        <a:p>
          <a:endParaRPr lang="en-US"/>
        </a:p>
      </dgm:t>
    </dgm:pt>
  </dgm:ptLst>
  <dgm:cxnLst>
    <dgm:cxn modelId="{5893D7E6-1DA4-42D2-8FDC-2ED6EFC30D47}" srcId="{4521682D-D380-46E3-A91A-18838A7DF1E3}" destId="{F77E5DBE-809B-4934-AEFC-E0CF82680850}" srcOrd="1" destOrd="0" parTransId="{3FADD6D9-423C-49AC-891C-2ED5C18466D9}" sibTransId="{49C18DBA-CD31-49D2-AC8F-C4C215BFFCBE}"/>
    <dgm:cxn modelId="{02837B09-CF5A-43E3-B177-8DC69E8EBB48}" srcId="{4521682D-D380-46E3-A91A-18838A7DF1E3}" destId="{4B6B7787-D76E-4F78-8FA9-31BCD6E10BB7}" srcOrd="0" destOrd="0" parTransId="{C1B77C00-FD9A-44DF-9391-D30E6E08AEFF}" sibTransId="{089D225D-D8C3-4908-B7FF-753A969B2F06}"/>
    <dgm:cxn modelId="{E2B5D69F-D9D2-416D-94E3-CF16021898D0}" type="presOf" srcId="{4521682D-D380-46E3-A91A-18838A7DF1E3}" destId="{6D207D14-66B7-42A2-A6A3-64AB05FAADCE}" srcOrd="0" destOrd="0" presId="urn:microsoft.com/office/officeart/2005/8/layout/vList2"/>
    <dgm:cxn modelId="{9BCE7C28-485E-4D98-99F0-ED8A07547F88}" type="presOf" srcId="{F77E5DBE-809B-4934-AEFC-E0CF82680850}" destId="{14242B1F-D9B5-48D7-B880-6ADD69BA03A8}" srcOrd="0" destOrd="0" presId="urn:microsoft.com/office/officeart/2005/8/layout/vList2"/>
    <dgm:cxn modelId="{45739B0E-1FCA-4391-B865-F3A676657D74}" srcId="{4521682D-D380-46E3-A91A-18838A7DF1E3}" destId="{24044A54-0CAA-45EE-BCD2-33D376055B62}" srcOrd="2" destOrd="0" parTransId="{1629F85A-DEE5-4622-8FAD-B3675DCA5E1E}" sibTransId="{2CE671CC-F98C-4498-BEA2-88BDFB3FBE35}"/>
    <dgm:cxn modelId="{FDF9AE4B-E9D5-4981-8DFF-0F0C273D0603}" type="presOf" srcId="{24044A54-0CAA-45EE-BCD2-33D376055B62}" destId="{9942E7CC-C3E1-40AD-B526-D679FF8B1663}" srcOrd="0" destOrd="0" presId="urn:microsoft.com/office/officeart/2005/8/layout/vList2"/>
    <dgm:cxn modelId="{42297FE1-A275-4DEA-ABB1-F92300AA5BC5}" type="presOf" srcId="{4B6B7787-D76E-4F78-8FA9-31BCD6E10BB7}" destId="{B09651CA-6082-4653-AB70-933BB1235F97}" srcOrd="0" destOrd="0" presId="urn:microsoft.com/office/officeart/2005/8/layout/vList2"/>
    <dgm:cxn modelId="{4D99F7B9-41E4-43B6-9849-65F201B581BC}" srcId="{4521682D-D380-46E3-A91A-18838A7DF1E3}" destId="{DB8885A5-B6EB-4F2C-B565-8E471C95E4F5}" srcOrd="3" destOrd="0" parTransId="{FED07ECD-87E1-46C6-A685-6F11ED1B0244}" sibTransId="{BF1C2B1D-3AC4-44C3-A217-E66F0BB7BD1D}"/>
    <dgm:cxn modelId="{2D8BD296-C873-445F-985A-A88FF1D9003F}" type="presOf" srcId="{DB8885A5-B6EB-4F2C-B565-8E471C95E4F5}" destId="{49C89894-5EBE-471A-A468-46210B8B996A}" srcOrd="0" destOrd="0" presId="urn:microsoft.com/office/officeart/2005/8/layout/vList2"/>
    <dgm:cxn modelId="{7DC166C2-A7E9-43F0-97D7-B208571B12E5}" type="presParOf" srcId="{6D207D14-66B7-42A2-A6A3-64AB05FAADCE}" destId="{B09651CA-6082-4653-AB70-933BB1235F97}" srcOrd="0" destOrd="0" presId="urn:microsoft.com/office/officeart/2005/8/layout/vList2"/>
    <dgm:cxn modelId="{0352559D-FB68-48F5-BA12-1EA6DC7E18A6}" type="presParOf" srcId="{6D207D14-66B7-42A2-A6A3-64AB05FAADCE}" destId="{625CCB83-139F-4C3E-BB50-1AAB056F816E}" srcOrd="1" destOrd="0" presId="urn:microsoft.com/office/officeart/2005/8/layout/vList2"/>
    <dgm:cxn modelId="{96559010-BFD4-4312-AE89-63A70617D501}" type="presParOf" srcId="{6D207D14-66B7-42A2-A6A3-64AB05FAADCE}" destId="{14242B1F-D9B5-48D7-B880-6ADD69BA03A8}" srcOrd="2" destOrd="0" presId="urn:microsoft.com/office/officeart/2005/8/layout/vList2"/>
    <dgm:cxn modelId="{F66981E6-EC7F-4EFF-8802-AB43F6B0A618}" type="presParOf" srcId="{6D207D14-66B7-42A2-A6A3-64AB05FAADCE}" destId="{868EFC29-8A99-437A-8E5B-E8590CA2C101}" srcOrd="3" destOrd="0" presId="urn:microsoft.com/office/officeart/2005/8/layout/vList2"/>
    <dgm:cxn modelId="{0D3EE432-074E-4E33-BFC0-854D7C1BBB65}" type="presParOf" srcId="{6D207D14-66B7-42A2-A6A3-64AB05FAADCE}" destId="{9942E7CC-C3E1-40AD-B526-D679FF8B1663}" srcOrd="4" destOrd="0" presId="urn:microsoft.com/office/officeart/2005/8/layout/vList2"/>
    <dgm:cxn modelId="{C3FB83E1-5124-4F89-9745-C54682D3F731}" type="presParOf" srcId="{6D207D14-66B7-42A2-A6A3-64AB05FAADCE}" destId="{0D705F95-0C66-483C-93F1-98EEF74EDF09}" srcOrd="5" destOrd="0" presId="urn:microsoft.com/office/officeart/2005/8/layout/vList2"/>
    <dgm:cxn modelId="{9ADD1FBC-4C96-4877-BEAE-51D9158AAC45}" type="presParOf" srcId="{6D207D14-66B7-42A2-A6A3-64AB05FAADCE}" destId="{49C89894-5EBE-471A-A468-46210B8B996A}"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47A689-FC4A-4FDF-BDDD-890A8474DEF9}">
      <dsp:nvSpPr>
        <dsp:cNvPr id="0" name=""/>
        <dsp:cNvSpPr/>
      </dsp:nvSpPr>
      <dsp:spPr>
        <a:xfrm>
          <a:off x="0" y="524570"/>
          <a:ext cx="2088986" cy="2924580"/>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8000" tIns="330200" rIns="162866" bIns="330200" numCol="1" spcCol="1270" anchor="t" anchorCtr="0">
          <a:noAutofit/>
        </a:bodyPr>
        <a:lstStyle/>
        <a:p>
          <a:pPr lvl="0" algn="l" defTabSz="889000">
            <a:lnSpc>
              <a:spcPct val="90000"/>
            </a:lnSpc>
            <a:spcBef>
              <a:spcPct val="0"/>
            </a:spcBef>
            <a:spcAft>
              <a:spcPct val="35000"/>
            </a:spcAft>
          </a:pPr>
          <a:r>
            <a:rPr lang="en-US" sz="2000" kern="1200" dirty="0">
              <a:solidFill>
                <a:schemeClr val="accent1">
                  <a:lumMod val="75000"/>
                </a:schemeClr>
              </a:solidFill>
            </a:rPr>
            <a:t>Step I: </a:t>
          </a:r>
        </a:p>
        <a:p>
          <a:pPr lvl="0" algn="l" defTabSz="889000">
            <a:lnSpc>
              <a:spcPct val="90000"/>
            </a:lnSpc>
            <a:spcBef>
              <a:spcPct val="0"/>
            </a:spcBef>
            <a:spcAft>
              <a:spcPct val="35000"/>
            </a:spcAft>
          </a:pPr>
          <a:r>
            <a:rPr lang="en-US" sz="2000" kern="1200" dirty="0">
              <a:solidFill>
                <a:schemeClr val="accent1">
                  <a:lumMod val="75000"/>
                </a:schemeClr>
              </a:solidFill>
            </a:rPr>
            <a:t>The Consent Decree	</a:t>
          </a:r>
        </a:p>
      </dsp:txBody>
      <dsp:txXfrm>
        <a:off x="0" y="1635911"/>
        <a:ext cx="2088986" cy="1754748"/>
      </dsp:txXfrm>
    </dsp:sp>
    <dsp:sp modelId="{94E9EF1A-1D07-4210-9402-6C559E90358A}">
      <dsp:nvSpPr>
        <dsp:cNvPr id="0" name=""/>
        <dsp:cNvSpPr/>
      </dsp:nvSpPr>
      <dsp:spPr>
        <a:xfrm>
          <a:off x="609664" y="810770"/>
          <a:ext cx="877374" cy="877374"/>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404" tIns="12700" rIns="68404" bIns="12700" numCol="1" spcCol="1270" anchor="ctr" anchorCtr="0">
          <a:noAutofit/>
        </a:bodyPr>
        <a:lstStyle/>
        <a:p>
          <a:pPr lvl="0" algn="ctr" defTabSz="2133600">
            <a:lnSpc>
              <a:spcPct val="90000"/>
            </a:lnSpc>
            <a:spcBef>
              <a:spcPct val="0"/>
            </a:spcBef>
            <a:spcAft>
              <a:spcPct val="35000"/>
            </a:spcAft>
          </a:pPr>
          <a:r>
            <a:rPr lang="en-US" sz="4800" kern="1200" dirty="0"/>
            <a:t>1</a:t>
          </a:r>
        </a:p>
      </dsp:txBody>
      <dsp:txXfrm>
        <a:off x="609664" y="810770"/>
        <a:ext cx="877374" cy="877374"/>
      </dsp:txXfrm>
    </dsp:sp>
    <dsp:sp modelId="{B9E74D06-8974-46A7-BDE8-CAC0846523DB}">
      <dsp:nvSpPr>
        <dsp:cNvPr id="0" name=""/>
        <dsp:cNvSpPr/>
      </dsp:nvSpPr>
      <dsp:spPr>
        <a:xfrm>
          <a:off x="3858" y="3442820"/>
          <a:ext cx="2088986" cy="72"/>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8F9B26-840A-4F96-8D27-2D7E00511C9A}">
      <dsp:nvSpPr>
        <dsp:cNvPr id="0" name=""/>
        <dsp:cNvSpPr/>
      </dsp:nvSpPr>
      <dsp:spPr>
        <a:xfrm>
          <a:off x="2301743" y="518312"/>
          <a:ext cx="2088986" cy="2924580"/>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8000" tIns="330200" rIns="162866" bIns="330200" numCol="1" spcCol="1270" anchor="t" anchorCtr="0">
          <a:noAutofit/>
        </a:bodyPr>
        <a:lstStyle/>
        <a:p>
          <a:pPr lvl="0" algn="l" defTabSz="889000">
            <a:lnSpc>
              <a:spcPct val="90000"/>
            </a:lnSpc>
            <a:spcBef>
              <a:spcPct val="0"/>
            </a:spcBef>
            <a:spcAft>
              <a:spcPct val="35000"/>
            </a:spcAft>
          </a:pPr>
          <a:r>
            <a:rPr lang="en-US" sz="2000" kern="1200" dirty="0">
              <a:solidFill>
                <a:schemeClr val="accent1">
                  <a:lumMod val="75000"/>
                </a:schemeClr>
              </a:solidFill>
            </a:rPr>
            <a:t>Step 2:</a:t>
          </a:r>
        </a:p>
        <a:p>
          <a:pPr lvl="0" algn="l" defTabSz="889000">
            <a:lnSpc>
              <a:spcPct val="90000"/>
            </a:lnSpc>
            <a:spcBef>
              <a:spcPct val="0"/>
            </a:spcBef>
            <a:spcAft>
              <a:spcPct val="35000"/>
            </a:spcAft>
          </a:pPr>
          <a:r>
            <a:rPr lang="en-US" sz="2000" kern="1200" dirty="0">
              <a:solidFill>
                <a:schemeClr val="accent1">
                  <a:lumMod val="75000"/>
                </a:schemeClr>
              </a:solidFill>
            </a:rPr>
            <a:t>Teachers Endorsement or Certified</a:t>
          </a:r>
          <a:endParaRPr lang="en-US" sz="1500" kern="1200" dirty="0"/>
        </a:p>
      </dsp:txBody>
      <dsp:txXfrm>
        <a:off x="2301743" y="1629652"/>
        <a:ext cx="2088986" cy="1754748"/>
      </dsp:txXfrm>
    </dsp:sp>
    <dsp:sp modelId="{DAC041B6-6570-477A-B4C1-5CB7E0EFE0DC}">
      <dsp:nvSpPr>
        <dsp:cNvPr id="0" name=""/>
        <dsp:cNvSpPr/>
      </dsp:nvSpPr>
      <dsp:spPr>
        <a:xfrm>
          <a:off x="2907549" y="810770"/>
          <a:ext cx="877374" cy="877374"/>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404" tIns="12700" rIns="68404" bIns="12700" numCol="1" spcCol="1270" anchor="ctr" anchorCtr="0">
          <a:noAutofit/>
        </a:bodyPr>
        <a:lstStyle/>
        <a:p>
          <a:pPr lvl="0" algn="ctr" defTabSz="2133600">
            <a:lnSpc>
              <a:spcPct val="90000"/>
            </a:lnSpc>
            <a:spcBef>
              <a:spcPct val="0"/>
            </a:spcBef>
            <a:spcAft>
              <a:spcPct val="35000"/>
            </a:spcAft>
          </a:pPr>
          <a:r>
            <a:rPr lang="en-US" sz="4800" kern="1200" dirty="0"/>
            <a:t>2</a:t>
          </a:r>
        </a:p>
      </dsp:txBody>
      <dsp:txXfrm>
        <a:off x="2907549" y="810770"/>
        <a:ext cx="877374" cy="877374"/>
      </dsp:txXfrm>
    </dsp:sp>
    <dsp:sp modelId="{F8ADDB2A-2689-4ACF-8222-B372EB5C8D35}">
      <dsp:nvSpPr>
        <dsp:cNvPr id="0" name=""/>
        <dsp:cNvSpPr/>
      </dsp:nvSpPr>
      <dsp:spPr>
        <a:xfrm>
          <a:off x="2301743" y="3442820"/>
          <a:ext cx="2088986" cy="72"/>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253AE2-89B5-4ADC-817A-FEF4E0BC4B49}">
      <dsp:nvSpPr>
        <dsp:cNvPr id="0" name=""/>
        <dsp:cNvSpPr/>
      </dsp:nvSpPr>
      <dsp:spPr>
        <a:xfrm>
          <a:off x="4616256" y="538316"/>
          <a:ext cx="2088986" cy="2924580"/>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8000" tIns="330200" rIns="162866" bIns="330200" numCol="1" spcCol="1270" anchor="t" anchorCtr="0">
          <a:noAutofit/>
        </a:bodyPr>
        <a:lstStyle/>
        <a:p>
          <a:pPr lvl="0" algn="l" defTabSz="889000">
            <a:lnSpc>
              <a:spcPct val="90000"/>
            </a:lnSpc>
            <a:spcBef>
              <a:spcPct val="0"/>
            </a:spcBef>
            <a:spcAft>
              <a:spcPct val="35000"/>
            </a:spcAft>
          </a:pPr>
          <a:r>
            <a:rPr lang="en-US" sz="2000" kern="1200" dirty="0">
              <a:solidFill>
                <a:schemeClr val="accent1">
                  <a:lumMod val="75000"/>
                </a:schemeClr>
              </a:solidFill>
            </a:rPr>
            <a:t>Step 3: </a:t>
          </a:r>
        </a:p>
        <a:p>
          <a:pPr lvl="0" algn="l" defTabSz="889000">
            <a:lnSpc>
              <a:spcPct val="90000"/>
            </a:lnSpc>
            <a:spcBef>
              <a:spcPct val="0"/>
            </a:spcBef>
            <a:spcAft>
              <a:spcPct val="35000"/>
            </a:spcAft>
          </a:pPr>
          <a:r>
            <a:rPr lang="en-US" sz="1800" kern="1200" dirty="0">
              <a:solidFill>
                <a:srgbClr val="CC6600"/>
              </a:solidFill>
            </a:rPr>
            <a:t>How are students Identified at your site/school</a:t>
          </a:r>
          <a:endParaRPr lang="en-US" sz="1400" kern="1200" dirty="0">
            <a:solidFill>
              <a:srgbClr val="CC6600"/>
            </a:solidFill>
          </a:endParaRPr>
        </a:p>
      </dsp:txBody>
      <dsp:txXfrm>
        <a:off x="4616256" y="1649656"/>
        <a:ext cx="2088986" cy="1754748"/>
      </dsp:txXfrm>
    </dsp:sp>
    <dsp:sp modelId="{82EE2C17-F664-4616-8F76-97637F08E124}">
      <dsp:nvSpPr>
        <dsp:cNvPr id="0" name=""/>
        <dsp:cNvSpPr/>
      </dsp:nvSpPr>
      <dsp:spPr>
        <a:xfrm>
          <a:off x="5205434" y="810770"/>
          <a:ext cx="877374" cy="877374"/>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404" tIns="12700" rIns="68404" bIns="12700" numCol="1" spcCol="1270" anchor="ctr" anchorCtr="0">
          <a:noAutofit/>
        </a:bodyPr>
        <a:lstStyle/>
        <a:p>
          <a:pPr lvl="0" algn="ctr" defTabSz="2133600">
            <a:lnSpc>
              <a:spcPct val="90000"/>
            </a:lnSpc>
            <a:spcBef>
              <a:spcPct val="0"/>
            </a:spcBef>
            <a:spcAft>
              <a:spcPct val="35000"/>
            </a:spcAft>
          </a:pPr>
          <a:r>
            <a:rPr lang="en-US" sz="4800" kern="1200" dirty="0"/>
            <a:t>3</a:t>
          </a:r>
        </a:p>
      </dsp:txBody>
      <dsp:txXfrm>
        <a:off x="5205434" y="810770"/>
        <a:ext cx="877374" cy="877374"/>
      </dsp:txXfrm>
    </dsp:sp>
    <dsp:sp modelId="{96383FDE-483E-4E6D-B151-4FC41C065094}">
      <dsp:nvSpPr>
        <dsp:cNvPr id="0" name=""/>
        <dsp:cNvSpPr/>
      </dsp:nvSpPr>
      <dsp:spPr>
        <a:xfrm>
          <a:off x="4599628" y="3442820"/>
          <a:ext cx="2088986" cy="72"/>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ACBA089-E576-4FF4-865F-C3BBF7659A23}">
      <dsp:nvSpPr>
        <dsp:cNvPr id="0" name=""/>
        <dsp:cNvSpPr/>
      </dsp:nvSpPr>
      <dsp:spPr>
        <a:xfrm>
          <a:off x="6897513" y="518312"/>
          <a:ext cx="2088986" cy="2924580"/>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8000" tIns="330200" rIns="162866" bIns="330200" numCol="1" spcCol="1270" anchor="t" anchorCtr="0">
          <a:noAutofit/>
        </a:bodyPr>
        <a:lstStyle/>
        <a:p>
          <a:pPr lvl="0" algn="l" defTabSz="889000">
            <a:lnSpc>
              <a:spcPct val="90000"/>
            </a:lnSpc>
            <a:spcBef>
              <a:spcPct val="0"/>
            </a:spcBef>
            <a:spcAft>
              <a:spcPct val="35000"/>
            </a:spcAft>
          </a:pPr>
          <a:r>
            <a:rPr lang="en-US" sz="2000" kern="1200" dirty="0">
              <a:solidFill>
                <a:schemeClr val="accent1">
                  <a:lumMod val="75000"/>
                </a:schemeClr>
              </a:solidFill>
            </a:rPr>
            <a:t>Step 4:</a:t>
          </a:r>
        </a:p>
        <a:p>
          <a:pPr lvl="0" algn="l" defTabSz="889000">
            <a:lnSpc>
              <a:spcPct val="90000"/>
            </a:lnSpc>
            <a:spcBef>
              <a:spcPct val="0"/>
            </a:spcBef>
            <a:spcAft>
              <a:spcPct val="35000"/>
            </a:spcAft>
          </a:pPr>
          <a:r>
            <a:rPr lang="en-US" sz="1600" kern="1200" dirty="0">
              <a:solidFill>
                <a:srgbClr val="CC6600"/>
              </a:solidFill>
            </a:rPr>
            <a:t>Programs available for students to acquire the English Language</a:t>
          </a:r>
        </a:p>
      </dsp:txBody>
      <dsp:txXfrm>
        <a:off x="6897513" y="1629652"/>
        <a:ext cx="2088986" cy="1754748"/>
      </dsp:txXfrm>
    </dsp:sp>
    <dsp:sp modelId="{3CBA3CC0-D70A-4B98-9329-64604EDF25F0}">
      <dsp:nvSpPr>
        <dsp:cNvPr id="0" name=""/>
        <dsp:cNvSpPr/>
      </dsp:nvSpPr>
      <dsp:spPr>
        <a:xfrm>
          <a:off x="7503319" y="810770"/>
          <a:ext cx="877374" cy="877374"/>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404" tIns="12700" rIns="68404" bIns="12700" numCol="1" spcCol="1270" anchor="ctr" anchorCtr="0">
          <a:noAutofit/>
        </a:bodyPr>
        <a:lstStyle/>
        <a:p>
          <a:pPr lvl="0" algn="ctr" defTabSz="2133600">
            <a:lnSpc>
              <a:spcPct val="90000"/>
            </a:lnSpc>
            <a:spcBef>
              <a:spcPct val="0"/>
            </a:spcBef>
            <a:spcAft>
              <a:spcPct val="35000"/>
            </a:spcAft>
          </a:pPr>
          <a:r>
            <a:rPr lang="en-US" sz="4800" kern="1200" dirty="0"/>
            <a:t>4</a:t>
          </a:r>
        </a:p>
      </dsp:txBody>
      <dsp:txXfrm>
        <a:off x="7503319" y="810770"/>
        <a:ext cx="877374" cy="877374"/>
      </dsp:txXfrm>
    </dsp:sp>
    <dsp:sp modelId="{5BE72261-3EB3-4585-8739-2FFBAED12B80}">
      <dsp:nvSpPr>
        <dsp:cNvPr id="0" name=""/>
        <dsp:cNvSpPr/>
      </dsp:nvSpPr>
      <dsp:spPr>
        <a:xfrm>
          <a:off x="6897513" y="3442820"/>
          <a:ext cx="2088986" cy="72"/>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8AA2D1-7ADE-4FAB-AB73-E999EB93EDA0}">
      <dsp:nvSpPr>
        <dsp:cNvPr id="0" name=""/>
        <dsp:cNvSpPr/>
      </dsp:nvSpPr>
      <dsp:spPr>
        <a:xfrm>
          <a:off x="9199256" y="524570"/>
          <a:ext cx="2088986" cy="2924580"/>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8000" tIns="330200" rIns="162866" bIns="330200" numCol="1" spcCol="1270" anchor="t" anchorCtr="0">
          <a:noAutofit/>
        </a:bodyPr>
        <a:lstStyle/>
        <a:p>
          <a:pPr lvl="0" algn="l" defTabSz="889000">
            <a:lnSpc>
              <a:spcPct val="90000"/>
            </a:lnSpc>
            <a:spcBef>
              <a:spcPct val="0"/>
            </a:spcBef>
            <a:spcAft>
              <a:spcPct val="35000"/>
            </a:spcAft>
          </a:pPr>
          <a:r>
            <a:rPr lang="en-US" sz="2000" kern="1200" dirty="0">
              <a:solidFill>
                <a:schemeClr val="accent1">
                  <a:lumMod val="75000"/>
                </a:schemeClr>
              </a:solidFill>
            </a:rPr>
            <a:t>Lesson 5.</a:t>
          </a:r>
        </a:p>
        <a:p>
          <a:pPr lvl="0" algn="l" defTabSz="889000">
            <a:lnSpc>
              <a:spcPct val="90000"/>
            </a:lnSpc>
            <a:spcBef>
              <a:spcPct val="0"/>
            </a:spcBef>
            <a:spcAft>
              <a:spcPct val="35000"/>
            </a:spcAft>
          </a:pPr>
          <a:r>
            <a:rPr lang="en-US" sz="1400" kern="1200" dirty="0">
              <a:solidFill>
                <a:srgbClr val="CC6600"/>
              </a:solidFill>
            </a:rPr>
            <a:t>Monitor </a:t>
          </a:r>
          <a:r>
            <a:rPr lang="en-US" sz="1400" kern="1200" dirty="0" smtClean="0">
              <a:solidFill>
                <a:srgbClr val="CC6600"/>
              </a:solidFill>
            </a:rPr>
            <a:t>ELL students </a:t>
          </a:r>
          <a:r>
            <a:rPr lang="en-US" sz="1400" kern="1200" dirty="0">
              <a:solidFill>
                <a:srgbClr val="CC6600"/>
              </a:solidFill>
            </a:rPr>
            <a:t>progress </a:t>
          </a:r>
          <a:r>
            <a:rPr lang="en-US" sz="1400" kern="1200" dirty="0" smtClean="0">
              <a:solidFill>
                <a:srgbClr val="CC6600"/>
              </a:solidFill>
            </a:rPr>
            <a:t>annually for academics and language proficiency. </a:t>
          </a:r>
          <a:endParaRPr lang="en-US" sz="1400" kern="1200" dirty="0">
            <a:solidFill>
              <a:srgbClr val="CC6600"/>
            </a:solidFill>
          </a:endParaRPr>
        </a:p>
      </dsp:txBody>
      <dsp:txXfrm>
        <a:off x="9199256" y="1635911"/>
        <a:ext cx="2088986" cy="1754748"/>
      </dsp:txXfrm>
    </dsp:sp>
    <dsp:sp modelId="{FEC87D35-FF68-4830-9865-7026502B7734}">
      <dsp:nvSpPr>
        <dsp:cNvPr id="0" name=""/>
        <dsp:cNvSpPr/>
      </dsp:nvSpPr>
      <dsp:spPr>
        <a:xfrm>
          <a:off x="9801204" y="810770"/>
          <a:ext cx="877374" cy="877374"/>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404" tIns="12700" rIns="68404" bIns="12700" numCol="1" spcCol="1270" anchor="ctr" anchorCtr="0">
          <a:noAutofit/>
        </a:bodyPr>
        <a:lstStyle/>
        <a:p>
          <a:pPr lvl="0" algn="ctr" defTabSz="2133600">
            <a:lnSpc>
              <a:spcPct val="90000"/>
            </a:lnSpc>
            <a:spcBef>
              <a:spcPct val="0"/>
            </a:spcBef>
            <a:spcAft>
              <a:spcPct val="35000"/>
            </a:spcAft>
          </a:pPr>
          <a:r>
            <a:rPr lang="en-US" sz="4800" kern="1200" dirty="0"/>
            <a:t>5</a:t>
          </a:r>
        </a:p>
      </dsp:txBody>
      <dsp:txXfrm>
        <a:off x="9801204" y="810770"/>
        <a:ext cx="877374" cy="877374"/>
      </dsp:txXfrm>
    </dsp:sp>
    <dsp:sp modelId="{F57AF353-CCB4-4030-9EEE-1DC7B4B0CC7D}">
      <dsp:nvSpPr>
        <dsp:cNvPr id="0" name=""/>
        <dsp:cNvSpPr/>
      </dsp:nvSpPr>
      <dsp:spPr>
        <a:xfrm>
          <a:off x="9195398" y="3442820"/>
          <a:ext cx="2088986" cy="72"/>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9FC1E3-1C41-4437-BE21-8D33D44C1C9E}">
      <dsp:nvSpPr>
        <dsp:cNvPr id="0" name=""/>
        <dsp:cNvSpPr/>
      </dsp:nvSpPr>
      <dsp:spPr>
        <a:xfrm>
          <a:off x="0" y="504028"/>
          <a:ext cx="3690000" cy="756000"/>
        </a:xfrm>
        <a:prstGeom prst="rect">
          <a:avLst/>
        </a:prstGeom>
        <a:solidFill>
          <a:schemeClr val="lt1">
            <a:alpha val="90000"/>
            <a:hueOff val="0"/>
            <a:satOff val="0"/>
            <a:lumOff val="0"/>
            <a:alphaOff val="0"/>
          </a:schemeClr>
        </a:solidFill>
        <a:ln w="22225" cap="rnd" cmpd="sng" algn="ctr">
          <a:solidFill>
            <a:schemeClr val="tx2">
              <a:lumMod val="50000"/>
              <a:lumOff val="50000"/>
            </a:schemeClr>
          </a:solidFill>
          <a:prstDash val="solid"/>
        </a:ln>
        <a:effectLst/>
      </dsp:spPr>
      <dsp:style>
        <a:lnRef idx="2">
          <a:scrgbClr r="0" g="0" b="0"/>
        </a:lnRef>
        <a:fillRef idx="1">
          <a:scrgbClr r="0" g="0" b="0"/>
        </a:fillRef>
        <a:effectRef idx="0">
          <a:scrgbClr r="0" g="0" b="0"/>
        </a:effectRef>
        <a:fontRef idx="minor"/>
      </dsp:style>
    </dsp:sp>
    <dsp:sp modelId="{1A0AAFD3-A3A9-4B43-843A-7BA9D4FD5E56}">
      <dsp:nvSpPr>
        <dsp:cNvPr id="0" name=""/>
        <dsp:cNvSpPr/>
      </dsp:nvSpPr>
      <dsp:spPr>
        <a:xfrm>
          <a:off x="555001" y="61228"/>
          <a:ext cx="2583000" cy="885600"/>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7631" tIns="0" rIns="97631" bIns="0" numCol="1" spcCol="1270" anchor="ctr" anchorCtr="0">
          <a:noAutofit/>
        </a:bodyPr>
        <a:lstStyle/>
        <a:p>
          <a:pPr lvl="0" algn="ctr" defTabSz="889000">
            <a:lnSpc>
              <a:spcPct val="90000"/>
            </a:lnSpc>
            <a:spcBef>
              <a:spcPct val="0"/>
            </a:spcBef>
            <a:spcAft>
              <a:spcPct val="35000"/>
            </a:spcAft>
          </a:pPr>
          <a:r>
            <a:rPr lang="en-US" sz="2000" kern="1200" dirty="0"/>
            <a:t>Reading/ELA Teachers</a:t>
          </a:r>
          <a:endParaRPr lang="ru-RU" sz="2000" kern="1200" dirty="0"/>
        </a:p>
      </dsp:txBody>
      <dsp:txXfrm>
        <a:off x="555001" y="61228"/>
        <a:ext cx="2583000" cy="885600"/>
      </dsp:txXfrm>
    </dsp:sp>
    <dsp:sp modelId="{92C0B756-05A6-4040-AC91-4730345F5191}">
      <dsp:nvSpPr>
        <dsp:cNvPr id="0" name=""/>
        <dsp:cNvSpPr/>
      </dsp:nvSpPr>
      <dsp:spPr>
        <a:xfrm>
          <a:off x="0" y="1864829"/>
          <a:ext cx="3690000" cy="756000"/>
        </a:xfrm>
        <a:prstGeom prst="rect">
          <a:avLst/>
        </a:prstGeom>
        <a:solidFill>
          <a:schemeClr val="lt1">
            <a:alpha val="90000"/>
            <a:hueOff val="0"/>
            <a:satOff val="0"/>
            <a:lumOff val="0"/>
            <a:alphaOff val="0"/>
          </a:schemeClr>
        </a:solidFill>
        <a:ln w="22225" cap="rnd" cmpd="sng" algn="ctr">
          <a:solidFill>
            <a:schemeClr val="tx2">
              <a:lumMod val="50000"/>
              <a:lumOff val="50000"/>
            </a:schemeClr>
          </a:solidFill>
          <a:prstDash val="solid"/>
        </a:ln>
        <a:effectLst/>
      </dsp:spPr>
      <dsp:style>
        <a:lnRef idx="2">
          <a:scrgbClr r="0" g="0" b="0"/>
        </a:lnRef>
        <a:fillRef idx="1">
          <a:scrgbClr r="0" g="0" b="0"/>
        </a:fillRef>
        <a:effectRef idx="0">
          <a:scrgbClr r="0" g="0" b="0"/>
        </a:effectRef>
        <a:fontRef idx="minor"/>
      </dsp:style>
    </dsp:sp>
    <dsp:sp modelId="{5BD5B296-A642-4DF8-B899-35ED169DA216}">
      <dsp:nvSpPr>
        <dsp:cNvPr id="0" name=""/>
        <dsp:cNvSpPr/>
      </dsp:nvSpPr>
      <dsp:spPr>
        <a:xfrm>
          <a:off x="542293" y="1422028"/>
          <a:ext cx="2583000" cy="885600"/>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7631" tIns="0" rIns="97631" bIns="0" numCol="1" spcCol="1270" anchor="ctr" anchorCtr="0">
          <a:noAutofit/>
        </a:bodyPr>
        <a:lstStyle/>
        <a:p>
          <a:pPr lvl="0" algn="ctr" defTabSz="889000">
            <a:lnSpc>
              <a:spcPct val="90000"/>
            </a:lnSpc>
            <a:spcBef>
              <a:spcPct val="0"/>
            </a:spcBef>
            <a:spcAft>
              <a:spcPct val="35000"/>
            </a:spcAft>
          </a:pPr>
          <a:r>
            <a:rPr lang="en-US" sz="2000" kern="1200" dirty="0"/>
            <a:t>CORE Teachers</a:t>
          </a:r>
          <a:endParaRPr lang="ru-RU" sz="2000" kern="1200" dirty="0"/>
        </a:p>
      </dsp:txBody>
      <dsp:txXfrm>
        <a:off x="542293" y="1422028"/>
        <a:ext cx="2583000" cy="885600"/>
      </dsp:txXfrm>
    </dsp:sp>
    <dsp:sp modelId="{A4E3526C-3B96-4B8B-87BA-01E1B7BEF7EF}">
      <dsp:nvSpPr>
        <dsp:cNvPr id="0" name=""/>
        <dsp:cNvSpPr/>
      </dsp:nvSpPr>
      <dsp:spPr>
        <a:xfrm>
          <a:off x="0" y="3225629"/>
          <a:ext cx="3690000" cy="756000"/>
        </a:xfrm>
        <a:prstGeom prst="rect">
          <a:avLst/>
        </a:prstGeom>
        <a:solidFill>
          <a:schemeClr val="lt1">
            <a:alpha val="90000"/>
            <a:hueOff val="0"/>
            <a:satOff val="0"/>
            <a:lumOff val="0"/>
            <a:alphaOff val="0"/>
          </a:schemeClr>
        </a:solidFill>
        <a:ln w="22225" cap="rnd" cmpd="sng" algn="ctr">
          <a:solidFill>
            <a:schemeClr val="tx2">
              <a:lumMod val="50000"/>
              <a:lumOff val="50000"/>
            </a:schemeClr>
          </a:solidFill>
          <a:prstDash val="solid"/>
        </a:ln>
        <a:effectLst/>
      </dsp:spPr>
      <dsp:style>
        <a:lnRef idx="2">
          <a:scrgbClr r="0" g="0" b="0"/>
        </a:lnRef>
        <a:fillRef idx="1">
          <a:scrgbClr r="0" g="0" b="0"/>
        </a:fillRef>
        <a:effectRef idx="0">
          <a:scrgbClr r="0" g="0" b="0"/>
        </a:effectRef>
        <a:fontRef idx="minor"/>
      </dsp:style>
    </dsp:sp>
    <dsp:sp modelId="{1AA0D2EF-743C-441B-B933-8CC3FD133511}">
      <dsp:nvSpPr>
        <dsp:cNvPr id="0" name=""/>
        <dsp:cNvSpPr/>
      </dsp:nvSpPr>
      <dsp:spPr>
        <a:xfrm>
          <a:off x="542293" y="2782829"/>
          <a:ext cx="2583000" cy="885600"/>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7631" tIns="0" rIns="97631" bIns="0" numCol="1" spcCol="1270" anchor="ctr" anchorCtr="0">
          <a:noAutofit/>
        </a:bodyPr>
        <a:lstStyle/>
        <a:p>
          <a:pPr lvl="0" algn="ctr" defTabSz="889000">
            <a:lnSpc>
              <a:spcPct val="90000"/>
            </a:lnSpc>
            <a:spcBef>
              <a:spcPct val="0"/>
            </a:spcBef>
            <a:spcAft>
              <a:spcPct val="35000"/>
            </a:spcAft>
          </a:pPr>
          <a:r>
            <a:rPr lang="en-US" sz="2000" kern="1200" dirty="0"/>
            <a:t>Pre-K,  Guidance, Administrators </a:t>
          </a:r>
          <a:endParaRPr lang="ru-RU" sz="2000" kern="1200" dirty="0"/>
        </a:p>
      </dsp:txBody>
      <dsp:txXfrm>
        <a:off x="542293" y="2782829"/>
        <a:ext cx="2583000" cy="8856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9651CA-6082-4653-AB70-933BB1235F97}">
      <dsp:nvSpPr>
        <dsp:cNvPr id="0" name=""/>
        <dsp:cNvSpPr/>
      </dsp:nvSpPr>
      <dsp:spPr>
        <a:xfrm>
          <a:off x="0" y="48794"/>
          <a:ext cx="5602863" cy="673920"/>
        </a:xfrm>
        <a:prstGeom prst="rect">
          <a:avLst/>
        </a:prstGeom>
        <a:solidFill>
          <a:schemeClr val="tx2">
            <a:lumMod val="90000"/>
            <a:lumOff val="1000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4000" tIns="53340" rIns="53340" bIns="53340" numCol="1" spcCol="1270" anchor="ctr" anchorCtr="0">
          <a:noAutofit/>
        </a:bodyPr>
        <a:lstStyle/>
        <a:p>
          <a:pPr lvl="0" algn="l" defTabSz="622300" rtl="0">
            <a:lnSpc>
              <a:spcPct val="90000"/>
            </a:lnSpc>
            <a:spcBef>
              <a:spcPct val="0"/>
            </a:spcBef>
            <a:spcAft>
              <a:spcPct val="35000"/>
            </a:spcAft>
          </a:pPr>
          <a:r>
            <a:rPr lang="en-ZA" sz="1400" b="1" kern="1200" cap="none" dirty="0">
              <a:solidFill>
                <a:schemeClr val="bg2"/>
              </a:solidFill>
              <a:latin typeface="Gill Sans MT" panose="020B0502020104020203"/>
            </a:rPr>
            <a:t>Did the student have a first language other than English?  YES  NO   If yes, which Language?</a:t>
          </a:r>
          <a:endParaRPr lang="en-ZA" sz="1400" b="1" kern="1200" cap="none" dirty="0">
            <a:solidFill>
              <a:schemeClr val="bg2"/>
            </a:solidFill>
          </a:endParaRPr>
        </a:p>
      </dsp:txBody>
      <dsp:txXfrm>
        <a:off x="0" y="48794"/>
        <a:ext cx="5602863" cy="673920"/>
      </dsp:txXfrm>
    </dsp:sp>
    <dsp:sp modelId="{14242B1F-D9B5-48D7-B880-6ADD69BA03A8}">
      <dsp:nvSpPr>
        <dsp:cNvPr id="0" name=""/>
        <dsp:cNvSpPr/>
      </dsp:nvSpPr>
      <dsp:spPr>
        <a:xfrm>
          <a:off x="0" y="842732"/>
          <a:ext cx="5602863" cy="673920"/>
        </a:xfrm>
        <a:prstGeom prst="rect">
          <a:avLst/>
        </a:prstGeom>
        <a:solidFill>
          <a:schemeClr val="accent1">
            <a:lumMod val="7500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4000" tIns="53340" rIns="53340" bIns="53340" numCol="1" spcCol="1270" anchor="ctr" anchorCtr="0">
          <a:noAutofit/>
        </a:bodyPr>
        <a:lstStyle/>
        <a:p>
          <a:pPr lvl="0" algn="l" defTabSz="622300" rtl="0">
            <a:lnSpc>
              <a:spcPct val="90000"/>
            </a:lnSpc>
            <a:spcBef>
              <a:spcPct val="0"/>
            </a:spcBef>
            <a:spcAft>
              <a:spcPct val="35000"/>
            </a:spcAft>
          </a:pPr>
          <a:r>
            <a:rPr lang="en-US" sz="1400" b="1" kern="1200" cap="none" dirty="0">
              <a:solidFill>
                <a:schemeClr val="bg1"/>
              </a:solidFill>
              <a:latin typeface="Gill Sans MT" panose="020B0502020104020203"/>
              <a:ea typeface="+mn-ea"/>
              <a:cs typeface="+mn-cs"/>
            </a:rPr>
            <a:t>Is a language other than English used in the Home?  YES  NO  If yes, which Language?</a:t>
          </a:r>
        </a:p>
      </dsp:txBody>
      <dsp:txXfrm>
        <a:off x="0" y="842732"/>
        <a:ext cx="5602863" cy="673920"/>
      </dsp:txXfrm>
    </dsp:sp>
    <dsp:sp modelId="{9942E7CC-C3E1-40AD-B526-D679FF8B1663}">
      <dsp:nvSpPr>
        <dsp:cNvPr id="0" name=""/>
        <dsp:cNvSpPr/>
      </dsp:nvSpPr>
      <dsp:spPr>
        <a:xfrm>
          <a:off x="0" y="1583593"/>
          <a:ext cx="5602863" cy="673920"/>
        </a:xfrm>
        <a:prstGeom prst="roundRect">
          <a:avLst/>
        </a:prstGeom>
        <a:solidFill>
          <a:schemeClr val="accent2">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US" sz="1400" b="1" kern="1200" cap="none" dirty="0">
              <a:latin typeface="Gill Sans MT" panose="020B0502020104020203"/>
              <a:ea typeface="+mn-ea"/>
              <a:cs typeface="+mn-cs"/>
            </a:rPr>
            <a:t>Does the student most frequently speak a language other</a:t>
          </a:r>
          <a:r>
            <a:rPr lang="en-US" sz="1400" b="1" dirty="0">
              <a:latin typeface="Gill Sans MT"/>
              <a:ea typeface="+mn-ea"/>
              <a:cs typeface="+mn-cs"/>
            </a:rPr>
            <a:t> than English?  YES  NO    If yes, which language?  </a:t>
          </a:r>
          <a:endParaRPr lang="ru-RU" sz="1400" b="0" dirty="0"/>
        </a:p>
      </dsp:txBody>
      <dsp:txXfrm>
        <a:off x="32898" y="1616491"/>
        <a:ext cx="5537067" cy="608124"/>
      </dsp:txXfrm>
    </dsp:sp>
    <dsp:sp modelId="{49C89894-5EBE-471A-A468-46210B8B996A}">
      <dsp:nvSpPr>
        <dsp:cNvPr id="0" name=""/>
        <dsp:cNvSpPr/>
      </dsp:nvSpPr>
      <dsp:spPr>
        <a:xfrm>
          <a:off x="0" y="2361193"/>
          <a:ext cx="5602863" cy="673920"/>
        </a:xfrm>
        <a:prstGeom prst="rect">
          <a:avLst/>
        </a:prstGeom>
        <a:solidFill>
          <a:schemeClr val="tx2">
            <a:lumMod val="90000"/>
            <a:lumOff val="1000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US" sz="1200" b="0" kern="1200" cap="none" dirty="0">
              <a:latin typeface="Gill Sans MT" panose="020B0502020104020203"/>
              <a:ea typeface="+mn-ea"/>
              <a:cs typeface="+mn-cs"/>
            </a:rPr>
            <a:t>Leon County Schools </a:t>
          </a:r>
          <a:r>
            <a:rPr lang="en-US" sz="1600" kern="1200" cap="none" dirty="0">
              <a:solidFill>
                <a:schemeClr val="tx2">
                  <a:lumMod val="50000"/>
                  <a:lumOff val="50000"/>
                </a:schemeClr>
              </a:solidFill>
            </a:rPr>
            <a:t>ESOL Department</a:t>
          </a:r>
          <a:r>
            <a:rPr lang="en-US" sz="1600" kern="1200" cap="none" dirty="0">
              <a:solidFill>
                <a:schemeClr val="tx2">
                  <a:lumMod val="50000"/>
                  <a:lumOff val="50000"/>
                </a:schemeClr>
              </a:solidFill>
              <a:latin typeface="Gill Sans MT" panose="020B0502020104020203"/>
            </a:rPr>
            <a:t> </a:t>
          </a:r>
          <a:endParaRPr lang="en-US" sz="1600" kern="1200" cap="none" dirty="0">
            <a:solidFill>
              <a:schemeClr val="tx2">
                <a:lumMod val="50000"/>
                <a:lumOff val="50000"/>
              </a:schemeClr>
            </a:solidFill>
          </a:endParaRPr>
        </a:p>
        <a:p>
          <a:pPr lvl="0" algn="ctr" defTabSz="533400">
            <a:lnSpc>
              <a:spcPct val="90000"/>
            </a:lnSpc>
            <a:spcBef>
              <a:spcPct val="0"/>
            </a:spcBef>
            <a:spcAft>
              <a:spcPct val="35000"/>
            </a:spcAft>
          </a:pPr>
          <a:r>
            <a:rPr lang="en-US" sz="1600" kern="1200" cap="none" dirty="0">
              <a:solidFill>
                <a:schemeClr val="tx2">
                  <a:lumMod val="50000"/>
                  <a:lumOff val="50000"/>
                </a:schemeClr>
              </a:solidFill>
            </a:rPr>
            <a:t>850-487-7807</a:t>
          </a:r>
          <a:endParaRPr lang="en-US" sz="1200" kern="1200" cap="none" dirty="0">
            <a:solidFill>
              <a:schemeClr val="tx2">
                <a:lumMod val="50000"/>
                <a:lumOff val="50000"/>
              </a:schemeClr>
            </a:solidFill>
          </a:endParaRPr>
        </a:p>
      </dsp:txBody>
      <dsp:txXfrm>
        <a:off x="0" y="2361193"/>
        <a:ext cx="5602863" cy="673920"/>
      </dsp:txXfrm>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1">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151EFB99-1B56-4C3B-A920-C9F63568B3B5}">
          <dgm:prSet phldrT="1"/>
          <dgm:t>
            <a:bodyPr/>
            <a:lstStyle/>
            <a:p>
              <a:r>
                <a:t>1</a:t>
              </a:r>
            </a:p>
          </dgm:t>
        </dgm:pt>
        <dgm:pt modelId="201" type="sibTrans" cxnId="{86ABC99C-FE52-4C54-9A6D-3953E335B0E7}">
          <dgm:prSet phldrT="2"/>
          <dgm:t>
            <a:bodyPr/>
            <a:lstStyle/>
            <a:p>
              <a:r>
                <a:t>2</a:t>
              </a:r>
            </a:p>
          </dgm:t>
        </dgm:pt>
        <dgm:pt modelId="301" type="sibTrans" cxnId="{1BCC6BCE-EC6C-445D-BA79-A177C90174D5}">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26D37A0-F398-4276-AAF6-E62AA90BC975}"/>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a:extLst>
              <a:ext uri="{FF2B5EF4-FFF2-40B4-BE49-F238E27FC236}">
                <a16:creationId xmlns:a16="http://schemas.microsoft.com/office/drawing/2014/main" id="{7D96B402-FD6E-4995-8160-C6DD76DAAC5D}"/>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7BA37F7A-782D-430C-B7DE-046B665BEF14}" type="datetimeFigureOut">
              <a:rPr lang="en-US" smtClean="0"/>
              <a:t>2/19/2021</a:t>
            </a:fld>
            <a:endParaRPr lang="en-US" dirty="0"/>
          </a:p>
        </p:txBody>
      </p:sp>
      <p:sp>
        <p:nvSpPr>
          <p:cNvPr id="4" name="Footer Placeholder 3">
            <a:extLst>
              <a:ext uri="{FF2B5EF4-FFF2-40B4-BE49-F238E27FC236}">
                <a16:creationId xmlns:a16="http://schemas.microsoft.com/office/drawing/2014/main" id="{67BA7967-B488-405D-84A2-64F6D9128F3E}"/>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6A65115A-3EB4-4B47-8F4B-4F42519BF90C}"/>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DD0885D5-D443-4228-8B2C-B9DF9A30D578}" type="slidenum">
              <a:rPr lang="en-US" smtClean="0"/>
              <a:t>‹#›</a:t>
            </a:fld>
            <a:endParaRPr lang="en-US" dirty="0"/>
          </a:p>
        </p:txBody>
      </p:sp>
    </p:spTree>
    <p:extLst>
      <p:ext uri="{BB962C8B-B14F-4D97-AF65-F5344CB8AC3E}">
        <p14:creationId xmlns:p14="http://schemas.microsoft.com/office/powerpoint/2010/main" val="41478913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noProof="0"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61CCEED-E5F4-4698-B012-83262916D7BD}" type="datetimeFigureOut">
              <a:rPr lang="en-US" noProof="0" smtClean="0"/>
              <a:t>2/19/2021</a:t>
            </a:fld>
            <a:endParaRPr lang="en-US" noProof="0"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noProof="0"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9D2F9AB-3C90-481E-8C34-4F549BF455D7}" type="slidenum">
              <a:rPr lang="en-US" noProof="0" smtClean="0"/>
              <a:t>‹#›</a:t>
            </a:fld>
            <a:endParaRPr lang="en-US" noProof="0" dirty="0"/>
          </a:p>
        </p:txBody>
      </p:sp>
    </p:spTree>
    <p:extLst>
      <p:ext uri="{BB962C8B-B14F-4D97-AF65-F5344CB8AC3E}">
        <p14:creationId xmlns:p14="http://schemas.microsoft.com/office/powerpoint/2010/main" val="38917179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D2F9AB-3C90-481E-8C34-4F549BF455D7}" type="slidenum">
              <a:rPr lang="en-US" smtClean="0"/>
              <a:t>1</a:t>
            </a:fld>
            <a:endParaRPr lang="en-US" dirty="0"/>
          </a:p>
        </p:txBody>
      </p:sp>
    </p:spTree>
    <p:extLst>
      <p:ext uri="{BB962C8B-B14F-4D97-AF65-F5344CB8AC3E}">
        <p14:creationId xmlns:p14="http://schemas.microsoft.com/office/powerpoint/2010/main" val="9497477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D2F9AB-3C90-481E-8C34-4F549BF455D7}" type="slidenum">
              <a:rPr lang="en-US" smtClean="0"/>
              <a:t>17</a:t>
            </a:fld>
            <a:endParaRPr lang="en-US" dirty="0"/>
          </a:p>
        </p:txBody>
      </p:sp>
    </p:spTree>
    <p:extLst>
      <p:ext uri="{BB962C8B-B14F-4D97-AF65-F5344CB8AC3E}">
        <p14:creationId xmlns:p14="http://schemas.microsoft.com/office/powerpoint/2010/main" val="42504453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D2F9AB-3C90-481E-8C34-4F549BF455D7}" type="slidenum">
              <a:rPr lang="en-US" smtClean="0"/>
              <a:t>2</a:t>
            </a:fld>
            <a:endParaRPr lang="en-US" dirty="0"/>
          </a:p>
        </p:txBody>
      </p:sp>
    </p:spTree>
    <p:extLst>
      <p:ext uri="{BB962C8B-B14F-4D97-AF65-F5344CB8AC3E}">
        <p14:creationId xmlns:p14="http://schemas.microsoft.com/office/powerpoint/2010/main" val="3078243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D2F9AB-3C90-481E-8C34-4F549BF455D7}" type="slidenum">
              <a:rPr lang="en-US" smtClean="0"/>
              <a:t>3</a:t>
            </a:fld>
            <a:endParaRPr lang="en-US" dirty="0"/>
          </a:p>
        </p:txBody>
      </p:sp>
    </p:spTree>
    <p:extLst>
      <p:ext uri="{BB962C8B-B14F-4D97-AF65-F5344CB8AC3E}">
        <p14:creationId xmlns:p14="http://schemas.microsoft.com/office/powerpoint/2010/main" val="29449211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D2F9AB-3C90-481E-8C34-4F549BF455D7}" type="slidenum">
              <a:rPr lang="en-US" smtClean="0"/>
              <a:t>4</a:t>
            </a:fld>
            <a:endParaRPr lang="en-US" dirty="0"/>
          </a:p>
        </p:txBody>
      </p:sp>
    </p:spTree>
    <p:extLst>
      <p:ext uri="{BB962C8B-B14F-4D97-AF65-F5344CB8AC3E}">
        <p14:creationId xmlns:p14="http://schemas.microsoft.com/office/powerpoint/2010/main" val="40943850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D2F9AB-3C90-481E-8C34-4F549BF455D7}" type="slidenum">
              <a:rPr lang="en-US" smtClean="0"/>
              <a:t>5</a:t>
            </a:fld>
            <a:endParaRPr lang="en-US" dirty="0"/>
          </a:p>
        </p:txBody>
      </p:sp>
    </p:spTree>
    <p:extLst>
      <p:ext uri="{BB962C8B-B14F-4D97-AF65-F5344CB8AC3E}">
        <p14:creationId xmlns:p14="http://schemas.microsoft.com/office/powerpoint/2010/main" val="30982801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D2F9AB-3C90-481E-8C34-4F549BF455D7}" type="slidenum">
              <a:rPr lang="en-US" smtClean="0"/>
              <a:t>6</a:t>
            </a:fld>
            <a:endParaRPr lang="en-US" dirty="0"/>
          </a:p>
        </p:txBody>
      </p:sp>
    </p:spTree>
    <p:extLst>
      <p:ext uri="{BB962C8B-B14F-4D97-AF65-F5344CB8AC3E}">
        <p14:creationId xmlns:p14="http://schemas.microsoft.com/office/powerpoint/2010/main" val="915107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D2F9AB-3C90-481E-8C34-4F549BF455D7}" type="slidenum">
              <a:rPr lang="en-US" smtClean="0"/>
              <a:t>7</a:t>
            </a:fld>
            <a:endParaRPr lang="en-US" dirty="0"/>
          </a:p>
        </p:txBody>
      </p:sp>
    </p:spTree>
    <p:extLst>
      <p:ext uri="{BB962C8B-B14F-4D97-AF65-F5344CB8AC3E}">
        <p14:creationId xmlns:p14="http://schemas.microsoft.com/office/powerpoint/2010/main" val="31301724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D2F9AB-3C90-481E-8C34-4F549BF455D7}" type="slidenum">
              <a:rPr lang="en-US" smtClean="0"/>
              <a:t>8</a:t>
            </a:fld>
            <a:endParaRPr lang="en-US" dirty="0"/>
          </a:p>
        </p:txBody>
      </p:sp>
    </p:spTree>
    <p:extLst>
      <p:ext uri="{BB962C8B-B14F-4D97-AF65-F5344CB8AC3E}">
        <p14:creationId xmlns:p14="http://schemas.microsoft.com/office/powerpoint/2010/main" val="11213688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D2F9AB-3C90-481E-8C34-4F549BF455D7}" type="slidenum">
              <a:rPr lang="en-US" smtClean="0"/>
              <a:t>9</a:t>
            </a:fld>
            <a:endParaRPr lang="en-US" dirty="0"/>
          </a:p>
        </p:txBody>
      </p:sp>
    </p:spTree>
    <p:extLst>
      <p:ext uri="{BB962C8B-B14F-4D97-AF65-F5344CB8AC3E}">
        <p14:creationId xmlns:p14="http://schemas.microsoft.com/office/powerpoint/2010/main" val="1242277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a:xfrm>
            <a:off x="7605951" y="6423914"/>
            <a:ext cx="2844799" cy="365125"/>
          </a:xfrm>
        </p:spPr>
        <p:txBody>
          <a:bodyPr/>
          <a:lstStyle/>
          <a:p>
            <a:fld id="{73816531-CCD3-4909-A41B-EAB1049BDA8C}" type="datetime1">
              <a:rPr lang="en-US" smtClean="0"/>
              <a:t>2/19/2021</a:t>
            </a:fld>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a:xfrm>
            <a:off x="10795363" y="6423914"/>
            <a:ext cx="1052510" cy="365125"/>
          </a:xfrm>
        </p:spPr>
        <p:txBody>
          <a:bodyPr/>
          <a:lstStyle/>
          <a:p>
            <a:fld id="{3A98EE3D-8CD1-4C3F-BD1C-C98C9596463C}" type="slidenum">
              <a:rPr lang="en-US" smtClean="0"/>
              <a:t>‹#›</a:t>
            </a:fld>
            <a:endParaRPr lang="en-US" dirty="0"/>
          </a:p>
        </p:txBody>
      </p:sp>
      <p:sp>
        <p:nvSpPr>
          <p:cNvPr id="11" name="Footer Placeholder 5">
            <a:extLst>
              <a:ext uri="{FF2B5EF4-FFF2-40B4-BE49-F238E27FC236}">
                <a16:creationId xmlns:a16="http://schemas.microsoft.com/office/drawing/2014/main" id="{3FB45199-F13E-4CB5-AF62-71432CD4898C}"/>
              </a:ext>
            </a:extLst>
          </p:cNvPr>
          <p:cNvSpPr>
            <a:spLocks noGrp="1"/>
          </p:cNvSpPr>
          <p:nvPr>
            <p:ph type="ftr" sz="quarter" idx="11"/>
          </p:nvPr>
        </p:nvSpPr>
        <p:spPr>
          <a:xfrm>
            <a:off x="355101" y="6423914"/>
            <a:ext cx="6818262" cy="365125"/>
          </a:xfrm>
        </p:spPr>
        <p:txBody>
          <a:bodyPr/>
          <a:lstStyle/>
          <a:p>
            <a:pPr algn="l"/>
            <a:r>
              <a:rPr lang="en-US" dirty="0"/>
              <a:t>Teach a Course</a:t>
            </a:r>
          </a:p>
        </p:txBody>
      </p:sp>
    </p:spTree>
    <p:extLst>
      <p:ext uri="{BB962C8B-B14F-4D97-AF65-F5344CB8AC3E}">
        <p14:creationId xmlns:p14="http://schemas.microsoft.com/office/powerpoint/2010/main" val="38009250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9842E67-35F4-4EC2-B5B4-6D02111EDAD7}"/>
              </a:ext>
            </a:extLst>
          </p:cNvPr>
          <p:cNvSpPr>
            <a:spLocks noGrp="1"/>
          </p:cNvSpPr>
          <p:nvPr>
            <p:ph type="pic" idx="1"/>
          </p:nvPr>
        </p:nvSpPr>
        <p:spPr>
          <a:xfrm>
            <a:off x="4242275" y="641101"/>
            <a:ext cx="3702877" cy="5749461"/>
          </a:xfrm>
          <a:solidFill>
            <a:schemeClr val="bg1">
              <a:lumMod val="85000"/>
            </a:schemeClr>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10" name="Picture Placeholder 2">
            <a:extLst>
              <a:ext uri="{FF2B5EF4-FFF2-40B4-BE49-F238E27FC236}">
                <a16:creationId xmlns:a16="http://schemas.microsoft.com/office/drawing/2014/main" id="{6553049D-F1F2-4E3C-B0A3-D2BCB35B18A8}"/>
              </a:ext>
            </a:extLst>
          </p:cNvPr>
          <p:cNvSpPr>
            <a:spLocks noGrp="1"/>
          </p:cNvSpPr>
          <p:nvPr>
            <p:ph type="pic" idx="13"/>
          </p:nvPr>
        </p:nvSpPr>
        <p:spPr>
          <a:xfrm>
            <a:off x="8047164" y="641101"/>
            <a:ext cx="3702877" cy="5749461"/>
          </a:xfrm>
          <a:solidFill>
            <a:schemeClr val="bg1">
              <a:lumMod val="85000"/>
            </a:schemeClr>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2" name="Title 1">
            <a:extLst>
              <a:ext uri="{FF2B5EF4-FFF2-40B4-BE49-F238E27FC236}">
                <a16:creationId xmlns:a16="http://schemas.microsoft.com/office/drawing/2014/main" id="{1791EB1F-E7C6-4FF7-BE74-BEF6056BACE4}"/>
              </a:ext>
            </a:extLst>
          </p:cNvPr>
          <p:cNvSpPr>
            <a:spLocks noGrp="1"/>
          </p:cNvSpPr>
          <p:nvPr>
            <p:ph type="title"/>
          </p:nvPr>
        </p:nvSpPr>
        <p:spPr>
          <a:xfrm>
            <a:off x="358529" y="457200"/>
            <a:ext cx="3790884" cy="1600200"/>
          </a:xfrm>
        </p:spPr>
        <p:txBody>
          <a:bodyPr anchor="b">
            <a:normAutofit/>
          </a:bodyPr>
          <a:lstStyle>
            <a:lvl1pPr>
              <a:defRPr sz="2800">
                <a:solidFill>
                  <a:schemeClr val="accent1">
                    <a:lumMod val="75000"/>
                  </a:schemeClr>
                </a:solidFill>
              </a:defRPr>
            </a:lvl1pPr>
          </a:lstStyle>
          <a:p>
            <a:r>
              <a:rPr lang="en-US" noProof="0"/>
              <a:t>Click to edit Master title style</a:t>
            </a:r>
          </a:p>
        </p:txBody>
      </p:sp>
      <p:sp>
        <p:nvSpPr>
          <p:cNvPr id="4" name="Text Placeholder 3">
            <a:extLst>
              <a:ext uri="{FF2B5EF4-FFF2-40B4-BE49-F238E27FC236}">
                <a16:creationId xmlns:a16="http://schemas.microsoft.com/office/drawing/2014/main" id="{9AC935A1-3DFF-457D-8C70-E337C3D84F5A}"/>
              </a:ext>
            </a:extLst>
          </p:cNvPr>
          <p:cNvSpPr>
            <a:spLocks noGrp="1"/>
          </p:cNvSpPr>
          <p:nvPr>
            <p:ph type="body" sz="half" idx="2"/>
          </p:nvPr>
        </p:nvSpPr>
        <p:spPr>
          <a:xfrm>
            <a:off x="358529" y="2057400"/>
            <a:ext cx="3790884" cy="3811588"/>
          </a:xfrm>
        </p:spPr>
        <p:txBody>
          <a:bodyPr/>
          <a:lstStyle>
            <a:lvl1pPr marL="216000" indent="-216000">
              <a:lnSpc>
                <a:spcPct val="90000"/>
              </a:lnSpc>
              <a:buFont typeface="Wingdings" panose="05000000000000000000" pitchFamily="2" charset="2"/>
              <a:buChar char="§"/>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5" name="Date Placeholder 4">
            <a:extLst>
              <a:ext uri="{FF2B5EF4-FFF2-40B4-BE49-F238E27FC236}">
                <a16:creationId xmlns:a16="http://schemas.microsoft.com/office/drawing/2014/main" id="{506B7143-9C17-4A62-9B23-F2717C500886}"/>
              </a:ext>
            </a:extLst>
          </p:cNvPr>
          <p:cNvSpPr>
            <a:spLocks noGrp="1"/>
          </p:cNvSpPr>
          <p:nvPr>
            <p:ph type="dt" sz="half" idx="10"/>
          </p:nvPr>
        </p:nvSpPr>
        <p:spPr>
          <a:xfrm>
            <a:off x="7605951" y="6423914"/>
            <a:ext cx="2844799" cy="365125"/>
          </a:xfrm>
        </p:spPr>
        <p:txBody>
          <a:bodyPr/>
          <a:lstStyle/>
          <a:p>
            <a:fld id="{91CD4B7E-D172-41E4-BE36-64B5A7E393CD}" type="datetimeFigureOut">
              <a:rPr lang="en-US" noProof="0" smtClean="0"/>
              <a:t>2/19/2021</a:t>
            </a:fld>
            <a:endParaRPr lang="en-US" noProof="0" dirty="0"/>
          </a:p>
        </p:txBody>
      </p:sp>
      <p:sp>
        <p:nvSpPr>
          <p:cNvPr id="7" name="Slide Number Placeholder 6">
            <a:extLst>
              <a:ext uri="{FF2B5EF4-FFF2-40B4-BE49-F238E27FC236}">
                <a16:creationId xmlns:a16="http://schemas.microsoft.com/office/drawing/2014/main" id="{7DD0075C-AB97-4D80-BF0E-6D96D0A8F963}"/>
              </a:ext>
            </a:extLst>
          </p:cNvPr>
          <p:cNvSpPr>
            <a:spLocks noGrp="1"/>
          </p:cNvSpPr>
          <p:nvPr>
            <p:ph type="sldNum" sz="quarter" idx="12"/>
          </p:nvPr>
        </p:nvSpPr>
        <p:spPr>
          <a:xfrm>
            <a:off x="10795363" y="6423914"/>
            <a:ext cx="1052510" cy="365125"/>
          </a:xfrm>
        </p:spPr>
        <p:txBody>
          <a:bodyPr/>
          <a:lstStyle/>
          <a:p>
            <a:fld id="{F603CDE5-C1D8-4EDD-870F-A498BAFA520F}" type="slidenum">
              <a:rPr lang="en-US" noProof="0" smtClean="0"/>
              <a:t>‹#›</a:t>
            </a:fld>
            <a:endParaRPr lang="en-US" noProof="0" dirty="0"/>
          </a:p>
        </p:txBody>
      </p:sp>
      <p:sp>
        <p:nvSpPr>
          <p:cNvPr id="11" name="Footer Placeholder 5">
            <a:extLst>
              <a:ext uri="{FF2B5EF4-FFF2-40B4-BE49-F238E27FC236}">
                <a16:creationId xmlns:a16="http://schemas.microsoft.com/office/drawing/2014/main" id="{A620A17C-5577-4021-9044-146DC609ECC5}"/>
              </a:ext>
            </a:extLst>
          </p:cNvPr>
          <p:cNvSpPr>
            <a:spLocks noGrp="1"/>
          </p:cNvSpPr>
          <p:nvPr>
            <p:ph type="ftr" sz="quarter" idx="11"/>
          </p:nvPr>
        </p:nvSpPr>
        <p:spPr>
          <a:xfrm>
            <a:off x="355101" y="6423914"/>
            <a:ext cx="6818262" cy="365125"/>
          </a:xfrm>
        </p:spPr>
        <p:txBody>
          <a:bodyPr/>
          <a:lstStyle/>
          <a:p>
            <a:pPr algn="l"/>
            <a:r>
              <a:rPr lang="en-US" noProof="0" dirty="0"/>
              <a:t>Teach a Course</a:t>
            </a:r>
          </a:p>
        </p:txBody>
      </p:sp>
    </p:spTree>
    <p:extLst>
      <p:ext uri="{BB962C8B-B14F-4D97-AF65-F5344CB8AC3E}">
        <p14:creationId xmlns:p14="http://schemas.microsoft.com/office/powerpoint/2010/main" val="2686224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Picture with Caption_1">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9842E67-35F4-4EC2-B5B4-6D02111EDAD7}"/>
              </a:ext>
            </a:extLst>
          </p:cNvPr>
          <p:cNvSpPr>
            <a:spLocks noGrp="1"/>
          </p:cNvSpPr>
          <p:nvPr>
            <p:ph type="pic" idx="1"/>
          </p:nvPr>
        </p:nvSpPr>
        <p:spPr>
          <a:xfrm>
            <a:off x="441959" y="641101"/>
            <a:ext cx="3702877" cy="5749461"/>
          </a:xfrm>
          <a:solidFill>
            <a:schemeClr val="bg1">
              <a:lumMod val="85000"/>
            </a:schemeClr>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10" name="Picture Placeholder 2">
            <a:extLst>
              <a:ext uri="{FF2B5EF4-FFF2-40B4-BE49-F238E27FC236}">
                <a16:creationId xmlns:a16="http://schemas.microsoft.com/office/drawing/2014/main" id="{6553049D-F1F2-4E3C-B0A3-D2BCB35B18A8}"/>
              </a:ext>
            </a:extLst>
          </p:cNvPr>
          <p:cNvSpPr>
            <a:spLocks noGrp="1"/>
          </p:cNvSpPr>
          <p:nvPr>
            <p:ph type="pic" idx="13"/>
          </p:nvPr>
        </p:nvSpPr>
        <p:spPr>
          <a:xfrm>
            <a:off x="8047164" y="641101"/>
            <a:ext cx="3702877" cy="5749461"/>
          </a:xfrm>
          <a:solidFill>
            <a:schemeClr val="bg1">
              <a:lumMod val="85000"/>
            </a:schemeClr>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2" name="Title 1">
            <a:extLst>
              <a:ext uri="{FF2B5EF4-FFF2-40B4-BE49-F238E27FC236}">
                <a16:creationId xmlns:a16="http://schemas.microsoft.com/office/drawing/2014/main" id="{1791EB1F-E7C6-4FF7-BE74-BEF6056BACE4}"/>
              </a:ext>
            </a:extLst>
          </p:cNvPr>
          <p:cNvSpPr>
            <a:spLocks noGrp="1"/>
          </p:cNvSpPr>
          <p:nvPr>
            <p:ph type="title"/>
          </p:nvPr>
        </p:nvSpPr>
        <p:spPr>
          <a:xfrm>
            <a:off x="4144457" y="457200"/>
            <a:ext cx="3790884" cy="1600200"/>
          </a:xfrm>
        </p:spPr>
        <p:txBody>
          <a:bodyPr anchor="b">
            <a:normAutofit/>
          </a:bodyPr>
          <a:lstStyle>
            <a:lvl1pPr>
              <a:defRPr sz="2800">
                <a:solidFill>
                  <a:schemeClr val="accent1">
                    <a:lumMod val="75000"/>
                  </a:schemeClr>
                </a:solidFill>
              </a:defRPr>
            </a:lvl1pPr>
          </a:lstStyle>
          <a:p>
            <a:r>
              <a:rPr lang="en-US" noProof="0"/>
              <a:t>Click to edit Master title style</a:t>
            </a:r>
          </a:p>
        </p:txBody>
      </p:sp>
      <p:sp>
        <p:nvSpPr>
          <p:cNvPr id="5" name="Date Placeholder 4">
            <a:extLst>
              <a:ext uri="{FF2B5EF4-FFF2-40B4-BE49-F238E27FC236}">
                <a16:creationId xmlns:a16="http://schemas.microsoft.com/office/drawing/2014/main" id="{506B7143-9C17-4A62-9B23-F2717C500886}"/>
              </a:ext>
            </a:extLst>
          </p:cNvPr>
          <p:cNvSpPr>
            <a:spLocks noGrp="1"/>
          </p:cNvSpPr>
          <p:nvPr>
            <p:ph type="dt" sz="half" idx="10"/>
          </p:nvPr>
        </p:nvSpPr>
        <p:spPr>
          <a:xfrm>
            <a:off x="7605951" y="6423914"/>
            <a:ext cx="2844799" cy="365125"/>
          </a:xfrm>
        </p:spPr>
        <p:txBody>
          <a:bodyPr/>
          <a:lstStyle/>
          <a:p>
            <a:fld id="{91CD4B7E-D172-41E4-BE36-64B5A7E393CD}" type="datetimeFigureOut">
              <a:rPr lang="en-US" noProof="0" smtClean="0"/>
              <a:t>2/19/2021</a:t>
            </a:fld>
            <a:endParaRPr lang="en-US" noProof="0" dirty="0"/>
          </a:p>
        </p:txBody>
      </p:sp>
      <p:sp>
        <p:nvSpPr>
          <p:cNvPr id="7" name="Slide Number Placeholder 6">
            <a:extLst>
              <a:ext uri="{FF2B5EF4-FFF2-40B4-BE49-F238E27FC236}">
                <a16:creationId xmlns:a16="http://schemas.microsoft.com/office/drawing/2014/main" id="{7DD0075C-AB97-4D80-BF0E-6D96D0A8F963}"/>
              </a:ext>
            </a:extLst>
          </p:cNvPr>
          <p:cNvSpPr>
            <a:spLocks noGrp="1"/>
          </p:cNvSpPr>
          <p:nvPr>
            <p:ph type="sldNum" sz="quarter" idx="12"/>
          </p:nvPr>
        </p:nvSpPr>
        <p:spPr>
          <a:xfrm>
            <a:off x="10795363" y="6423914"/>
            <a:ext cx="1052510" cy="365125"/>
          </a:xfrm>
        </p:spPr>
        <p:txBody>
          <a:bodyPr/>
          <a:lstStyle/>
          <a:p>
            <a:fld id="{F603CDE5-C1D8-4EDD-870F-A498BAFA520F}" type="slidenum">
              <a:rPr lang="en-US" noProof="0" smtClean="0"/>
              <a:t>‹#›</a:t>
            </a:fld>
            <a:endParaRPr lang="en-US" noProof="0" dirty="0"/>
          </a:p>
        </p:txBody>
      </p:sp>
      <p:sp>
        <p:nvSpPr>
          <p:cNvPr id="11" name="Content Placeholder 8">
            <a:extLst>
              <a:ext uri="{FF2B5EF4-FFF2-40B4-BE49-F238E27FC236}">
                <a16:creationId xmlns:a16="http://schemas.microsoft.com/office/drawing/2014/main" id="{8C645043-BE6A-4D32-ACA9-AB593DA6BC9F}"/>
              </a:ext>
            </a:extLst>
          </p:cNvPr>
          <p:cNvSpPr>
            <a:spLocks noGrp="1"/>
          </p:cNvSpPr>
          <p:nvPr>
            <p:ph sz="quarter" idx="14"/>
          </p:nvPr>
        </p:nvSpPr>
        <p:spPr>
          <a:xfrm>
            <a:off x="4144457" y="2057400"/>
            <a:ext cx="3791456" cy="386238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Footer Placeholder 5">
            <a:extLst>
              <a:ext uri="{FF2B5EF4-FFF2-40B4-BE49-F238E27FC236}">
                <a16:creationId xmlns:a16="http://schemas.microsoft.com/office/drawing/2014/main" id="{3D444C08-6A3A-4BFB-9494-43F3DE33E919}"/>
              </a:ext>
            </a:extLst>
          </p:cNvPr>
          <p:cNvSpPr>
            <a:spLocks noGrp="1"/>
          </p:cNvSpPr>
          <p:nvPr>
            <p:ph type="ftr" sz="quarter" idx="11"/>
          </p:nvPr>
        </p:nvSpPr>
        <p:spPr>
          <a:xfrm>
            <a:off x="355101" y="6423914"/>
            <a:ext cx="6818262" cy="365125"/>
          </a:xfrm>
        </p:spPr>
        <p:txBody>
          <a:bodyPr/>
          <a:lstStyle/>
          <a:p>
            <a:pPr algn="l"/>
            <a:r>
              <a:rPr lang="en-US" noProof="0" dirty="0"/>
              <a:t>Teach a Course</a:t>
            </a:r>
          </a:p>
        </p:txBody>
      </p:sp>
    </p:spTree>
    <p:extLst>
      <p:ext uri="{BB962C8B-B14F-4D97-AF65-F5344CB8AC3E}">
        <p14:creationId xmlns:p14="http://schemas.microsoft.com/office/powerpoint/2010/main" val="14455210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Picture with Caption_2">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9842E67-35F4-4EC2-B5B4-6D02111EDAD7}"/>
              </a:ext>
            </a:extLst>
          </p:cNvPr>
          <p:cNvSpPr>
            <a:spLocks noGrp="1"/>
          </p:cNvSpPr>
          <p:nvPr>
            <p:ph type="pic" idx="1"/>
          </p:nvPr>
        </p:nvSpPr>
        <p:spPr>
          <a:xfrm>
            <a:off x="441959" y="641101"/>
            <a:ext cx="3702877" cy="5749461"/>
          </a:xfrm>
          <a:solidFill>
            <a:schemeClr val="bg1">
              <a:lumMod val="85000"/>
            </a:schemeClr>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10" name="Picture Placeholder 2">
            <a:extLst>
              <a:ext uri="{FF2B5EF4-FFF2-40B4-BE49-F238E27FC236}">
                <a16:creationId xmlns:a16="http://schemas.microsoft.com/office/drawing/2014/main" id="{6553049D-F1F2-4E3C-B0A3-D2BCB35B18A8}"/>
              </a:ext>
            </a:extLst>
          </p:cNvPr>
          <p:cNvSpPr>
            <a:spLocks noGrp="1"/>
          </p:cNvSpPr>
          <p:nvPr>
            <p:ph type="pic" idx="13"/>
          </p:nvPr>
        </p:nvSpPr>
        <p:spPr>
          <a:xfrm>
            <a:off x="4244562" y="641101"/>
            <a:ext cx="3702877" cy="5749461"/>
          </a:xfrm>
          <a:solidFill>
            <a:schemeClr val="bg1">
              <a:lumMod val="85000"/>
            </a:schemeClr>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2" name="Title 1">
            <a:extLst>
              <a:ext uri="{FF2B5EF4-FFF2-40B4-BE49-F238E27FC236}">
                <a16:creationId xmlns:a16="http://schemas.microsoft.com/office/drawing/2014/main" id="{1791EB1F-E7C6-4FF7-BE74-BEF6056BACE4}"/>
              </a:ext>
            </a:extLst>
          </p:cNvPr>
          <p:cNvSpPr>
            <a:spLocks noGrp="1"/>
          </p:cNvSpPr>
          <p:nvPr>
            <p:ph type="title"/>
          </p:nvPr>
        </p:nvSpPr>
        <p:spPr>
          <a:xfrm>
            <a:off x="8355530" y="457200"/>
            <a:ext cx="3577394" cy="1600200"/>
          </a:xfrm>
        </p:spPr>
        <p:txBody>
          <a:bodyPr anchor="b">
            <a:normAutofit/>
          </a:bodyPr>
          <a:lstStyle>
            <a:lvl1pPr>
              <a:defRPr sz="2800">
                <a:solidFill>
                  <a:schemeClr val="accent1">
                    <a:lumMod val="75000"/>
                  </a:schemeClr>
                </a:solidFill>
              </a:defRPr>
            </a:lvl1pPr>
          </a:lstStyle>
          <a:p>
            <a:r>
              <a:rPr lang="en-US" noProof="0"/>
              <a:t>Click to edit Master title style</a:t>
            </a:r>
          </a:p>
        </p:txBody>
      </p:sp>
      <p:sp>
        <p:nvSpPr>
          <p:cNvPr id="5" name="Date Placeholder 4">
            <a:extLst>
              <a:ext uri="{FF2B5EF4-FFF2-40B4-BE49-F238E27FC236}">
                <a16:creationId xmlns:a16="http://schemas.microsoft.com/office/drawing/2014/main" id="{506B7143-9C17-4A62-9B23-F2717C500886}"/>
              </a:ext>
            </a:extLst>
          </p:cNvPr>
          <p:cNvSpPr>
            <a:spLocks noGrp="1"/>
          </p:cNvSpPr>
          <p:nvPr>
            <p:ph type="dt" sz="half" idx="10"/>
          </p:nvPr>
        </p:nvSpPr>
        <p:spPr>
          <a:xfrm>
            <a:off x="7605951" y="6423914"/>
            <a:ext cx="2844799" cy="365125"/>
          </a:xfrm>
        </p:spPr>
        <p:txBody>
          <a:bodyPr/>
          <a:lstStyle/>
          <a:p>
            <a:fld id="{91CD4B7E-D172-41E4-BE36-64B5A7E393CD}" type="datetimeFigureOut">
              <a:rPr lang="en-US" noProof="0" smtClean="0"/>
              <a:t>2/19/2021</a:t>
            </a:fld>
            <a:endParaRPr lang="en-US" noProof="0" dirty="0"/>
          </a:p>
        </p:txBody>
      </p:sp>
      <p:sp>
        <p:nvSpPr>
          <p:cNvPr id="7" name="Slide Number Placeholder 6">
            <a:extLst>
              <a:ext uri="{FF2B5EF4-FFF2-40B4-BE49-F238E27FC236}">
                <a16:creationId xmlns:a16="http://schemas.microsoft.com/office/drawing/2014/main" id="{7DD0075C-AB97-4D80-BF0E-6D96D0A8F963}"/>
              </a:ext>
            </a:extLst>
          </p:cNvPr>
          <p:cNvSpPr>
            <a:spLocks noGrp="1"/>
          </p:cNvSpPr>
          <p:nvPr>
            <p:ph type="sldNum" sz="quarter" idx="12"/>
          </p:nvPr>
        </p:nvSpPr>
        <p:spPr>
          <a:xfrm>
            <a:off x="10795363" y="6423914"/>
            <a:ext cx="1052510" cy="365125"/>
          </a:xfrm>
        </p:spPr>
        <p:txBody>
          <a:bodyPr/>
          <a:lstStyle/>
          <a:p>
            <a:fld id="{F603CDE5-C1D8-4EDD-870F-A498BAFA520F}" type="slidenum">
              <a:rPr lang="en-US" noProof="0" smtClean="0"/>
              <a:t>‹#›</a:t>
            </a:fld>
            <a:endParaRPr lang="en-US" noProof="0" dirty="0"/>
          </a:p>
        </p:txBody>
      </p:sp>
      <p:sp>
        <p:nvSpPr>
          <p:cNvPr id="11" name="Content Placeholder 8">
            <a:extLst>
              <a:ext uri="{FF2B5EF4-FFF2-40B4-BE49-F238E27FC236}">
                <a16:creationId xmlns:a16="http://schemas.microsoft.com/office/drawing/2014/main" id="{8C645043-BE6A-4D32-ACA9-AB593DA6BC9F}"/>
              </a:ext>
            </a:extLst>
          </p:cNvPr>
          <p:cNvSpPr>
            <a:spLocks noGrp="1"/>
          </p:cNvSpPr>
          <p:nvPr>
            <p:ph sz="quarter" idx="14"/>
          </p:nvPr>
        </p:nvSpPr>
        <p:spPr>
          <a:xfrm>
            <a:off x="8355530" y="2057400"/>
            <a:ext cx="3577934" cy="3862388"/>
          </a:xfrm>
        </p:spPr>
        <p:txBody>
          <a:bodyPr/>
          <a:lstStyle>
            <a:lvl1pPr marL="0" indent="0">
              <a:lnSpc>
                <a:spcPct val="90000"/>
              </a:lnSpc>
              <a:buNone/>
              <a:defRPr lang="ru-RU" sz="1600" kern="1200" dirty="0">
                <a:solidFill>
                  <a:schemeClr val="tx1">
                    <a:lumMod val="75000"/>
                    <a:lumOff val="25000"/>
                  </a:schemeClr>
                </a:solidFill>
                <a:latin typeface="+mn-lt"/>
                <a:ea typeface="+mn-ea"/>
                <a:cs typeface="+mn-cs"/>
              </a:defRPr>
            </a:lvl1pPr>
            <a:lvl2pPr marL="306000" indent="-306000">
              <a:defRPr/>
            </a:lvl2pPr>
            <a:lvl3pPr marL="306000" indent="-306000">
              <a:defRPr/>
            </a:lvl3pPr>
            <a:lvl4pPr marL="306000" indent="-306000">
              <a:defRPr/>
            </a:lvl4pPr>
            <a:lvl5pPr marL="306000" indent="-306000">
              <a:defRPr/>
            </a:lvl5pPr>
          </a:lstStyle>
          <a:p>
            <a:pPr marL="216000" lvl="0" indent="-216000" algn="l" defTabSz="457200" rtl="0" eaLnBrk="1" latinLnBrk="0" hangingPunct="1">
              <a:spcBef>
                <a:spcPct val="20000"/>
              </a:spcBef>
              <a:spcAft>
                <a:spcPts val="600"/>
              </a:spcAft>
              <a:buClr>
                <a:schemeClr val="accent1"/>
              </a:buClr>
              <a:buSzPct val="92000"/>
              <a:buFont typeface="Wingdings" panose="05000000000000000000" pitchFamily="2" charset="2"/>
              <a:buChar char="§"/>
            </a:pPr>
            <a:r>
              <a:rPr lang="en-US" noProof="0"/>
              <a:t>Edit Master text styles</a:t>
            </a:r>
          </a:p>
          <a:p>
            <a:pPr marL="216000" lvl="1" indent="-216000" algn="l" defTabSz="457200" rtl="0" eaLnBrk="1" latinLnBrk="0" hangingPunct="1">
              <a:spcBef>
                <a:spcPct val="20000"/>
              </a:spcBef>
              <a:spcAft>
                <a:spcPts val="600"/>
              </a:spcAft>
              <a:buClr>
                <a:schemeClr val="accent1"/>
              </a:buClr>
              <a:buSzPct val="92000"/>
              <a:buFont typeface="Wingdings" panose="05000000000000000000" pitchFamily="2" charset="2"/>
              <a:buChar char="§"/>
            </a:pPr>
            <a:r>
              <a:rPr lang="en-US" noProof="0"/>
              <a:t>Second level</a:t>
            </a:r>
          </a:p>
        </p:txBody>
      </p:sp>
      <p:sp>
        <p:nvSpPr>
          <p:cNvPr id="9" name="Footer Placeholder 5">
            <a:extLst>
              <a:ext uri="{FF2B5EF4-FFF2-40B4-BE49-F238E27FC236}">
                <a16:creationId xmlns:a16="http://schemas.microsoft.com/office/drawing/2014/main" id="{FE695AAC-8311-4518-A219-DE58BF92AEA9}"/>
              </a:ext>
            </a:extLst>
          </p:cNvPr>
          <p:cNvSpPr>
            <a:spLocks noGrp="1"/>
          </p:cNvSpPr>
          <p:nvPr>
            <p:ph type="ftr" sz="quarter" idx="11"/>
          </p:nvPr>
        </p:nvSpPr>
        <p:spPr>
          <a:xfrm>
            <a:off x="355101" y="6423914"/>
            <a:ext cx="6818262" cy="365125"/>
          </a:xfrm>
        </p:spPr>
        <p:txBody>
          <a:bodyPr/>
          <a:lstStyle/>
          <a:p>
            <a:pPr algn="l"/>
            <a:r>
              <a:rPr lang="en-US" noProof="0" dirty="0"/>
              <a:t>Teach a Course</a:t>
            </a:r>
          </a:p>
        </p:txBody>
      </p:sp>
    </p:spTree>
    <p:extLst>
      <p:ext uri="{BB962C8B-B14F-4D97-AF65-F5344CB8AC3E}">
        <p14:creationId xmlns:p14="http://schemas.microsoft.com/office/powerpoint/2010/main" val="9179567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Left 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F262E62-E8FA-42DE-BC7E-BA73A13FCBFF}"/>
              </a:ext>
            </a:extLst>
          </p:cNvPr>
          <p:cNvSpPr>
            <a:spLocks noGrp="1"/>
          </p:cNvSpPr>
          <p:nvPr>
            <p:ph type="pic" sz="quarter" idx="15"/>
          </p:nvPr>
        </p:nvSpPr>
        <p:spPr>
          <a:xfrm>
            <a:off x="0" y="0"/>
            <a:ext cx="7537685" cy="6858000"/>
          </a:xfrm>
        </p:spPr>
        <p:txBody>
          <a:bodyPr anchor="ctr" anchorCtr="0"/>
          <a:lstStyle>
            <a:lvl1pPr algn="ctr">
              <a:defRPr/>
            </a:lvl1pPr>
          </a:lstStyle>
          <a:p>
            <a:r>
              <a:rPr lang="en-US" noProof="0"/>
              <a:t>Click icon to add picture</a:t>
            </a:r>
            <a:endParaRPr lang="en-US" noProof="0" dirty="0"/>
          </a:p>
        </p:txBody>
      </p:sp>
      <p:sp>
        <p:nvSpPr>
          <p:cNvPr id="2" name="Title 1">
            <a:extLst>
              <a:ext uri="{FF2B5EF4-FFF2-40B4-BE49-F238E27FC236}">
                <a16:creationId xmlns:a16="http://schemas.microsoft.com/office/drawing/2014/main" id="{93696899-6846-4B29-AD05-49215C31489C}"/>
              </a:ext>
            </a:extLst>
          </p:cNvPr>
          <p:cNvSpPr>
            <a:spLocks noGrp="1"/>
          </p:cNvSpPr>
          <p:nvPr>
            <p:ph type="title"/>
          </p:nvPr>
        </p:nvSpPr>
        <p:spPr>
          <a:xfrm>
            <a:off x="7955459" y="197123"/>
            <a:ext cx="3392382" cy="1675219"/>
          </a:xfrm>
        </p:spPr>
        <p:txBody>
          <a:bodyPr/>
          <a:lstStyle>
            <a:lvl1pPr>
              <a:defRPr>
                <a:solidFill>
                  <a:schemeClr val="accent1">
                    <a:lumMod val="75000"/>
                  </a:schemeClr>
                </a:solidFill>
              </a:defRPr>
            </a:lvl1pPr>
          </a:lstStyle>
          <a:p>
            <a:r>
              <a:rPr lang="en-US" noProof="0"/>
              <a:t>Click to edit Master title style</a:t>
            </a:r>
          </a:p>
        </p:txBody>
      </p:sp>
      <p:sp>
        <p:nvSpPr>
          <p:cNvPr id="19" name="Content Placeholder 8">
            <a:extLst>
              <a:ext uri="{FF2B5EF4-FFF2-40B4-BE49-F238E27FC236}">
                <a16:creationId xmlns:a16="http://schemas.microsoft.com/office/drawing/2014/main" id="{2939FABB-D58D-4DAF-878D-EB51A2AA620A}"/>
              </a:ext>
            </a:extLst>
          </p:cNvPr>
          <p:cNvSpPr>
            <a:spLocks noGrp="1"/>
          </p:cNvSpPr>
          <p:nvPr>
            <p:ph sz="quarter" idx="14"/>
          </p:nvPr>
        </p:nvSpPr>
        <p:spPr>
          <a:xfrm>
            <a:off x="7955459" y="2057400"/>
            <a:ext cx="3392382" cy="3862388"/>
          </a:xfrm>
        </p:spPr>
        <p:txBody>
          <a:bodyPr/>
          <a:lstStyle>
            <a:lvl1pPr marL="0" indent="0">
              <a:lnSpc>
                <a:spcPct val="90000"/>
              </a:lnSpc>
              <a:buNone/>
              <a:defRPr lang="ru-RU" sz="1600" kern="1200" dirty="0">
                <a:solidFill>
                  <a:schemeClr val="tx1">
                    <a:lumMod val="75000"/>
                    <a:lumOff val="25000"/>
                  </a:schemeClr>
                </a:solidFill>
                <a:latin typeface="+mn-lt"/>
                <a:ea typeface="+mn-ea"/>
                <a:cs typeface="+mn-cs"/>
              </a:defRPr>
            </a:lvl1pPr>
            <a:lvl2pPr marL="306000" indent="-306000">
              <a:defRPr/>
            </a:lvl2pPr>
            <a:lvl3pPr marL="306000" indent="-306000">
              <a:defRPr/>
            </a:lvl3pPr>
            <a:lvl4pPr marL="306000" indent="-306000">
              <a:defRPr/>
            </a:lvl4pPr>
            <a:lvl5pPr marL="306000" indent="-306000">
              <a:defRPr/>
            </a:lvl5pPr>
          </a:lstStyle>
          <a:p>
            <a:pPr marL="216000" lvl="0" indent="-216000" algn="l" defTabSz="457200" rtl="0" eaLnBrk="1" latinLnBrk="0" hangingPunct="1">
              <a:spcBef>
                <a:spcPct val="20000"/>
              </a:spcBef>
              <a:spcAft>
                <a:spcPts val="600"/>
              </a:spcAft>
              <a:buClr>
                <a:schemeClr val="accent1"/>
              </a:buClr>
              <a:buSzPct val="92000"/>
              <a:buFont typeface="Wingdings" panose="05000000000000000000" pitchFamily="2" charset="2"/>
              <a:buChar char="§"/>
            </a:pPr>
            <a:r>
              <a:rPr lang="en-US" noProof="0"/>
              <a:t>Edit Master text styles</a:t>
            </a:r>
          </a:p>
          <a:p>
            <a:pPr marL="216000" lvl="1" indent="-216000" algn="l" defTabSz="457200" rtl="0" eaLnBrk="1" latinLnBrk="0" hangingPunct="1">
              <a:spcBef>
                <a:spcPct val="20000"/>
              </a:spcBef>
              <a:spcAft>
                <a:spcPts val="600"/>
              </a:spcAft>
              <a:buClr>
                <a:schemeClr val="accent1"/>
              </a:buClr>
              <a:buSzPct val="92000"/>
              <a:buFont typeface="Wingdings" panose="05000000000000000000" pitchFamily="2" charset="2"/>
              <a:buChar char="§"/>
            </a:pPr>
            <a:r>
              <a:rPr lang="en-US" noProof="0"/>
              <a:t>Second level</a:t>
            </a:r>
          </a:p>
        </p:txBody>
      </p:sp>
      <p:sp>
        <p:nvSpPr>
          <p:cNvPr id="20" name="Rectangle 19">
            <a:extLst>
              <a:ext uri="{FF2B5EF4-FFF2-40B4-BE49-F238E27FC236}">
                <a16:creationId xmlns:a16="http://schemas.microsoft.com/office/drawing/2014/main" id="{82AD5814-D5B6-4BF5-BF94-2F284D0079F8}"/>
              </a:ext>
            </a:extLst>
          </p:cNvPr>
          <p:cNvSpPr/>
          <p:nvPr userDrawn="1"/>
        </p:nvSpPr>
        <p:spPr>
          <a:xfrm>
            <a:off x="8042147" y="453643"/>
            <a:ext cx="3528000" cy="985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2" name="Date Placeholder 4">
            <a:extLst>
              <a:ext uri="{FF2B5EF4-FFF2-40B4-BE49-F238E27FC236}">
                <a16:creationId xmlns:a16="http://schemas.microsoft.com/office/drawing/2014/main" id="{1FB18E8B-6111-4A64-AA8C-4CD4C9814C59}"/>
              </a:ext>
            </a:extLst>
          </p:cNvPr>
          <p:cNvSpPr>
            <a:spLocks noGrp="1"/>
          </p:cNvSpPr>
          <p:nvPr>
            <p:ph type="dt" sz="half" idx="10"/>
          </p:nvPr>
        </p:nvSpPr>
        <p:spPr>
          <a:xfrm>
            <a:off x="7605951" y="6423914"/>
            <a:ext cx="2844799" cy="365125"/>
          </a:xfrm>
        </p:spPr>
        <p:txBody>
          <a:bodyPr/>
          <a:lstStyle/>
          <a:p>
            <a:fld id="{91CD4B7E-D172-41E4-BE36-64B5A7E393CD}" type="datetimeFigureOut">
              <a:rPr lang="en-US" noProof="0" smtClean="0"/>
              <a:t>2/19/2021</a:t>
            </a:fld>
            <a:endParaRPr lang="en-US" noProof="0" dirty="0"/>
          </a:p>
        </p:txBody>
      </p:sp>
      <p:sp>
        <p:nvSpPr>
          <p:cNvPr id="23" name="Slide Number Placeholder 6">
            <a:extLst>
              <a:ext uri="{FF2B5EF4-FFF2-40B4-BE49-F238E27FC236}">
                <a16:creationId xmlns:a16="http://schemas.microsoft.com/office/drawing/2014/main" id="{D5311807-ED2F-406C-B107-B5D885AD840F}"/>
              </a:ext>
            </a:extLst>
          </p:cNvPr>
          <p:cNvSpPr>
            <a:spLocks noGrp="1"/>
          </p:cNvSpPr>
          <p:nvPr>
            <p:ph type="sldNum" sz="quarter" idx="12"/>
          </p:nvPr>
        </p:nvSpPr>
        <p:spPr>
          <a:xfrm>
            <a:off x="10795363" y="6423914"/>
            <a:ext cx="1052510" cy="365125"/>
          </a:xfrm>
        </p:spPr>
        <p:txBody>
          <a:bodyPr/>
          <a:lstStyle/>
          <a:p>
            <a:fld id="{F603CDE5-C1D8-4EDD-870F-A498BAFA520F}" type="slidenum">
              <a:rPr lang="en-US" noProof="0" smtClean="0"/>
              <a:t>‹#›</a:t>
            </a:fld>
            <a:endParaRPr lang="en-US" noProof="0" dirty="0"/>
          </a:p>
        </p:txBody>
      </p:sp>
      <p:sp>
        <p:nvSpPr>
          <p:cNvPr id="24" name="Footer Placeholder 5">
            <a:extLst>
              <a:ext uri="{FF2B5EF4-FFF2-40B4-BE49-F238E27FC236}">
                <a16:creationId xmlns:a16="http://schemas.microsoft.com/office/drawing/2014/main" id="{643FEB5F-C4B2-43B5-B019-DC467A62FAC1}"/>
              </a:ext>
            </a:extLst>
          </p:cNvPr>
          <p:cNvSpPr>
            <a:spLocks noGrp="1"/>
          </p:cNvSpPr>
          <p:nvPr>
            <p:ph type="ftr" sz="quarter" idx="11"/>
          </p:nvPr>
        </p:nvSpPr>
        <p:spPr>
          <a:xfrm>
            <a:off x="355101" y="6423914"/>
            <a:ext cx="6818262" cy="365125"/>
          </a:xfrm>
        </p:spPr>
        <p:txBody>
          <a:bodyPr/>
          <a:lstStyle/>
          <a:p>
            <a:pPr algn="l"/>
            <a:r>
              <a:rPr lang="en-US" noProof="0" dirty="0"/>
              <a:t>Teach a Course</a:t>
            </a:r>
          </a:p>
        </p:txBody>
      </p:sp>
    </p:spTree>
    <p:extLst>
      <p:ext uri="{BB962C8B-B14F-4D97-AF65-F5344CB8AC3E}">
        <p14:creationId xmlns:p14="http://schemas.microsoft.com/office/powerpoint/2010/main" val="17156641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_1">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8119868" y="5356067"/>
            <a:ext cx="3625595" cy="1000782"/>
          </a:xfrm>
          <a:solidFill>
            <a:srgbClr val="465359"/>
          </a:solidFill>
        </p:spPr>
        <p:txBody>
          <a:bodyPr lIns="91440" tIns="0" rIns="91440" bIns="0">
            <a:normAutofit/>
          </a:bodyPr>
          <a:lstStyle>
            <a:lvl1pPr marL="0" indent="0" algn="ctr">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 name="Title 1"/>
          <p:cNvSpPr>
            <a:spLocks noGrp="1"/>
          </p:cNvSpPr>
          <p:nvPr>
            <p:ph type="title"/>
          </p:nvPr>
        </p:nvSpPr>
        <p:spPr>
          <a:xfrm>
            <a:off x="8119869" y="453642"/>
            <a:ext cx="3625595" cy="4826023"/>
          </a:xfrm>
          <a:solidFill>
            <a:schemeClr val="accent1"/>
          </a:solidFill>
        </p:spPr>
        <p:txBody>
          <a:bodyPr tIns="0" bIns="0" anchor="ctr" anchorCtr="0">
            <a:noAutofit/>
          </a:bodyPr>
          <a:lstStyle>
            <a:lvl1pPr algn="ct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39766" y="453642"/>
            <a:ext cx="7602421" cy="5903207"/>
          </a:xfrm>
          <a:solidFill>
            <a:schemeClr val="bg1">
              <a:lumMod val="85000"/>
            </a:schemeClr>
          </a:solidFill>
        </p:spPr>
        <p:txBody>
          <a:bodyPr lIns="457200" tIns="457200"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7605951" y="6423914"/>
            <a:ext cx="2844799" cy="365125"/>
          </a:xfrm>
        </p:spPr>
        <p:txBody>
          <a:bodyPr/>
          <a:lstStyle>
            <a:lvl1pPr>
              <a:defRPr/>
            </a:lvl1pPr>
          </a:lstStyle>
          <a:p>
            <a:fld id="{670A55AC-ADB5-440D-AFFF-99C1406F297F}" type="datetime1">
              <a:rPr lang="en-US" smtClean="0"/>
              <a:t>2/19/2021</a:t>
            </a:fld>
            <a:endParaRPr lang="en-US" dirty="0"/>
          </a:p>
        </p:txBody>
      </p:sp>
      <p:sp>
        <p:nvSpPr>
          <p:cNvPr id="6" name="Footer Placeholder 5"/>
          <p:cNvSpPr>
            <a:spLocks noGrp="1"/>
          </p:cNvSpPr>
          <p:nvPr>
            <p:ph type="ftr" sz="quarter" idx="11"/>
          </p:nvPr>
        </p:nvSpPr>
        <p:spPr>
          <a:xfrm>
            <a:off x="355101" y="6423914"/>
            <a:ext cx="6818262" cy="365125"/>
          </a:xfrm>
        </p:spPr>
        <p:txBody>
          <a:bodyPr/>
          <a:lstStyle/>
          <a:p>
            <a:pPr algn="l"/>
            <a:r>
              <a:rPr lang="en-US" dirty="0"/>
              <a:t>Teach a Course</a:t>
            </a:r>
          </a:p>
        </p:txBody>
      </p:sp>
      <p:sp>
        <p:nvSpPr>
          <p:cNvPr id="7" name="Slide Number Placeholder 6"/>
          <p:cNvSpPr>
            <a:spLocks noGrp="1"/>
          </p:cNvSpPr>
          <p:nvPr>
            <p:ph type="sldNum" sz="quarter" idx="12"/>
          </p:nvPr>
        </p:nvSpPr>
        <p:spPr>
          <a:xfrm>
            <a:off x="10795363" y="6423914"/>
            <a:ext cx="1052510" cy="365125"/>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17903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with Caption_2">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81F13A5-61B9-419A-9B13-8BD37BE2841E}"/>
              </a:ext>
            </a:extLst>
          </p:cNvPr>
          <p:cNvSpPr/>
          <p:nvPr userDrawn="1"/>
        </p:nvSpPr>
        <p:spPr>
          <a:xfrm>
            <a:off x="446532" y="4199467"/>
            <a:ext cx="11296732" cy="2191098"/>
          </a:xfrm>
          <a:prstGeom prst="rect">
            <a:avLst/>
          </a:prstGeom>
          <a:solidFill>
            <a:srgbClr val="465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Title 1">
            <a:extLst>
              <a:ext uri="{FF2B5EF4-FFF2-40B4-BE49-F238E27FC236}">
                <a16:creationId xmlns:a16="http://schemas.microsoft.com/office/drawing/2014/main" id="{12206A44-565D-4C18-8891-86387B90115A}"/>
              </a:ext>
            </a:extLst>
          </p:cNvPr>
          <p:cNvSpPr>
            <a:spLocks noGrp="1"/>
          </p:cNvSpPr>
          <p:nvPr>
            <p:ph type="title"/>
          </p:nvPr>
        </p:nvSpPr>
        <p:spPr>
          <a:xfrm>
            <a:off x="1059226" y="4262316"/>
            <a:ext cx="9391524" cy="988332"/>
          </a:xfrm>
        </p:spPr>
        <p:txBody>
          <a:bodyPr>
            <a:normAutofit/>
          </a:bodyPr>
          <a:lstStyle>
            <a:lvl1pPr>
              <a:defRPr sz="3600">
                <a:solidFill>
                  <a:schemeClr val="bg1"/>
                </a:solidFill>
              </a:defRPr>
            </a:lvl1pPr>
          </a:lstStyle>
          <a:p>
            <a:r>
              <a:rPr lang="en-US" noProof="0"/>
              <a:t>Click to edit Master title style</a:t>
            </a:r>
          </a:p>
        </p:txBody>
      </p:sp>
      <p:sp>
        <p:nvSpPr>
          <p:cNvPr id="4" name="Picture Placeholder 3">
            <a:extLst>
              <a:ext uri="{FF2B5EF4-FFF2-40B4-BE49-F238E27FC236}">
                <a16:creationId xmlns:a16="http://schemas.microsoft.com/office/drawing/2014/main" id="{5B084B74-38B3-42C8-B8E4-A0D13B059E92}"/>
              </a:ext>
            </a:extLst>
          </p:cNvPr>
          <p:cNvSpPr>
            <a:spLocks noGrp="1"/>
          </p:cNvSpPr>
          <p:nvPr>
            <p:ph type="pic" sz="quarter" idx="13"/>
          </p:nvPr>
        </p:nvSpPr>
        <p:spPr>
          <a:xfrm>
            <a:off x="441325" y="606425"/>
            <a:ext cx="11304588" cy="3536950"/>
          </a:xfrm>
        </p:spPr>
        <p:txBody>
          <a:bodyPr/>
          <a:lstStyle>
            <a:lvl1pPr marL="0" indent="0" algn="ctr">
              <a:buNone/>
              <a:defRPr/>
            </a:lvl1pPr>
          </a:lstStyle>
          <a:p>
            <a:r>
              <a:rPr lang="en-US" noProof="0"/>
              <a:t>Click icon to add picture</a:t>
            </a:r>
            <a:endParaRPr lang="en-US" noProof="0" dirty="0"/>
          </a:p>
        </p:txBody>
      </p:sp>
      <p:sp>
        <p:nvSpPr>
          <p:cNvPr id="3" name="Date Placeholder 2">
            <a:extLst>
              <a:ext uri="{FF2B5EF4-FFF2-40B4-BE49-F238E27FC236}">
                <a16:creationId xmlns:a16="http://schemas.microsoft.com/office/drawing/2014/main" id="{75F22525-79A2-451F-9944-47D4183A4515}"/>
              </a:ext>
            </a:extLst>
          </p:cNvPr>
          <p:cNvSpPr>
            <a:spLocks noGrp="1"/>
          </p:cNvSpPr>
          <p:nvPr>
            <p:ph type="dt" sz="half" idx="10"/>
          </p:nvPr>
        </p:nvSpPr>
        <p:spPr>
          <a:xfrm>
            <a:off x="7605951" y="6423914"/>
            <a:ext cx="2844799" cy="365125"/>
          </a:xfrm>
        </p:spPr>
        <p:txBody>
          <a:bodyPr/>
          <a:lstStyle/>
          <a:p>
            <a:fld id="{91CD4B7E-D172-41E4-BE36-64B5A7E393CD}" type="datetimeFigureOut">
              <a:rPr lang="en-US" noProof="0" smtClean="0"/>
              <a:t>2/19/2021</a:t>
            </a:fld>
            <a:endParaRPr lang="en-US" noProof="0" dirty="0"/>
          </a:p>
        </p:txBody>
      </p:sp>
      <p:sp>
        <p:nvSpPr>
          <p:cNvPr id="5" name="Slide Number Placeholder 4">
            <a:extLst>
              <a:ext uri="{FF2B5EF4-FFF2-40B4-BE49-F238E27FC236}">
                <a16:creationId xmlns:a16="http://schemas.microsoft.com/office/drawing/2014/main" id="{8B9B8C25-AF44-4D9D-A667-69D9A92B1C59}"/>
              </a:ext>
            </a:extLst>
          </p:cNvPr>
          <p:cNvSpPr>
            <a:spLocks noGrp="1"/>
          </p:cNvSpPr>
          <p:nvPr>
            <p:ph type="sldNum" sz="quarter" idx="12"/>
          </p:nvPr>
        </p:nvSpPr>
        <p:spPr>
          <a:xfrm>
            <a:off x="10795363" y="6423914"/>
            <a:ext cx="1052510" cy="365125"/>
          </a:xfrm>
        </p:spPr>
        <p:txBody>
          <a:bodyPr/>
          <a:lstStyle/>
          <a:p>
            <a:fld id="{F603CDE5-C1D8-4EDD-870F-A498BAFA520F}" type="slidenum">
              <a:rPr lang="en-US" noProof="0" smtClean="0"/>
              <a:t>‹#›</a:t>
            </a:fld>
            <a:endParaRPr lang="en-US" noProof="0" dirty="0"/>
          </a:p>
        </p:txBody>
      </p:sp>
      <p:sp>
        <p:nvSpPr>
          <p:cNvPr id="6" name="Footer Placeholder 5">
            <a:extLst>
              <a:ext uri="{FF2B5EF4-FFF2-40B4-BE49-F238E27FC236}">
                <a16:creationId xmlns:a16="http://schemas.microsoft.com/office/drawing/2014/main" id="{EFF54790-C8AC-4CF8-8E89-80C5C90F3A17}"/>
              </a:ext>
            </a:extLst>
          </p:cNvPr>
          <p:cNvSpPr>
            <a:spLocks noGrp="1"/>
          </p:cNvSpPr>
          <p:nvPr>
            <p:ph type="ftr" sz="quarter" idx="11"/>
          </p:nvPr>
        </p:nvSpPr>
        <p:spPr>
          <a:xfrm>
            <a:off x="355101" y="6423914"/>
            <a:ext cx="6818262" cy="365125"/>
          </a:xfrm>
        </p:spPr>
        <p:txBody>
          <a:bodyPr/>
          <a:lstStyle/>
          <a:p>
            <a:pPr algn="l"/>
            <a:r>
              <a:rPr lang="en-US" noProof="0" dirty="0"/>
              <a:t>Teach a Course</a:t>
            </a:r>
          </a:p>
        </p:txBody>
      </p:sp>
      <p:sp>
        <p:nvSpPr>
          <p:cNvPr id="7" name="Text Placeholder 6">
            <a:extLst>
              <a:ext uri="{FF2B5EF4-FFF2-40B4-BE49-F238E27FC236}">
                <a16:creationId xmlns:a16="http://schemas.microsoft.com/office/drawing/2014/main" id="{85EB5327-3B98-4D40-987B-863866194FFC}"/>
              </a:ext>
            </a:extLst>
          </p:cNvPr>
          <p:cNvSpPr>
            <a:spLocks noGrp="1"/>
          </p:cNvSpPr>
          <p:nvPr>
            <p:ph type="body" sz="quarter" idx="14"/>
          </p:nvPr>
        </p:nvSpPr>
        <p:spPr>
          <a:xfrm>
            <a:off x="1058863" y="5303610"/>
            <a:ext cx="9391888" cy="614363"/>
          </a:xfrm>
        </p:spPr>
        <p:txBody>
          <a:bodyPr>
            <a:normAutofit/>
          </a:bodyPr>
          <a:lstStyle>
            <a:lvl1pPr marL="0" indent="0">
              <a:buNone/>
              <a:defRPr sz="1600">
                <a:solidFill>
                  <a:schemeClr val="bg2">
                    <a:lumMod val="75000"/>
                  </a:schemeClr>
                </a:solidFill>
              </a:defRPr>
            </a:lvl1pPr>
            <a:lvl2pPr marL="324000" indent="0">
              <a:buNone/>
              <a:defRPr/>
            </a:lvl2pPr>
          </a:lstStyle>
          <a:p>
            <a:pPr lvl="0"/>
            <a:r>
              <a:rPr lang="en-US" noProof="0"/>
              <a:t>Edit Master text styles</a:t>
            </a:r>
          </a:p>
        </p:txBody>
      </p:sp>
    </p:spTree>
    <p:extLst>
      <p:ext uri="{BB962C8B-B14F-4D97-AF65-F5344CB8AC3E}">
        <p14:creationId xmlns:p14="http://schemas.microsoft.com/office/powerpoint/2010/main" val="2130529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7605951" y="6423914"/>
            <a:ext cx="2844799" cy="365125"/>
          </a:xfrm>
        </p:spPr>
        <p:txBody>
          <a:bodyPr/>
          <a:lstStyle/>
          <a:p>
            <a:fld id="{BC34B1AC-9A7E-4B2F-BE59-65E2DDF1D6F6}" type="datetime1">
              <a:rPr lang="en-US" smtClean="0"/>
              <a:t>2/19/2021</a:t>
            </a:fld>
            <a:endParaRPr lang="en-US" dirty="0"/>
          </a:p>
        </p:txBody>
      </p:sp>
      <p:sp>
        <p:nvSpPr>
          <p:cNvPr id="6" name="Slide Number Placeholder 5"/>
          <p:cNvSpPr>
            <a:spLocks noGrp="1"/>
          </p:cNvSpPr>
          <p:nvPr>
            <p:ph type="sldNum" sz="quarter" idx="12"/>
          </p:nvPr>
        </p:nvSpPr>
        <p:spPr>
          <a:xfrm>
            <a:off x="10795363" y="6423914"/>
            <a:ext cx="1052510" cy="365125"/>
          </a:xfrm>
        </p:spPr>
        <p:txBody>
          <a:bodyPr/>
          <a:lstStyle/>
          <a:p>
            <a:fld id="{3A98EE3D-8CD1-4C3F-BD1C-C98C9596463C}" type="slidenum">
              <a:rPr lang="en-US" smtClean="0"/>
              <a:t>‹#›</a:t>
            </a:fld>
            <a:endParaRPr lang="en-US" dirty="0"/>
          </a:p>
        </p:txBody>
      </p:sp>
      <p:sp>
        <p:nvSpPr>
          <p:cNvPr id="7" name="Footer Placeholder 5">
            <a:extLst>
              <a:ext uri="{FF2B5EF4-FFF2-40B4-BE49-F238E27FC236}">
                <a16:creationId xmlns:a16="http://schemas.microsoft.com/office/drawing/2014/main" id="{D5D91A8B-765C-4E59-8109-94DA4EA55B37}"/>
              </a:ext>
            </a:extLst>
          </p:cNvPr>
          <p:cNvSpPr>
            <a:spLocks noGrp="1"/>
          </p:cNvSpPr>
          <p:nvPr>
            <p:ph type="ftr" sz="quarter" idx="11"/>
          </p:nvPr>
        </p:nvSpPr>
        <p:spPr>
          <a:xfrm>
            <a:off x="355101" y="6423914"/>
            <a:ext cx="6818262" cy="365125"/>
          </a:xfrm>
        </p:spPr>
        <p:txBody>
          <a:bodyPr/>
          <a:lstStyle/>
          <a:p>
            <a:pPr algn="l"/>
            <a:r>
              <a:rPr lang="en-US" dirty="0"/>
              <a:t>Teach a Course</a:t>
            </a:r>
          </a:p>
        </p:txBody>
      </p:sp>
      <p:sp>
        <p:nvSpPr>
          <p:cNvPr id="9" name="Rectangle 8">
            <a:extLst>
              <a:ext uri="{FF2B5EF4-FFF2-40B4-BE49-F238E27FC236}">
                <a16:creationId xmlns:a16="http://schemas.microsoft.com/office/drawing/2014/main" id="{0F0F318B-B2C4-4893-95F3-E1AB652A1F17}"/>
              </a:ext>
            </a:extLst>
          </p:cNvPr>
          <p:cNvSpPr>
            <a:spLocks noChangeAspect="1"/>
          </p:cNvSpPr>
          <p:nvPr userDrawn="1"/>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Title 1">
            <a:extLst>
              <a:ext uri="{FF2B5EF4-FFF2-40B4-BE49-F238E27FC236}">
                <a16:creationId xmlns:a16="http://schemas.microsoft.com/office/drawing/2014/main" id="{34FB09F2-FC78-4161-B5F8-C064B938BE73}"/>
              </a:ext>
            </a:extLst>
          </p:cNvPr>
          <p:cNvSpPr>
            <a:spLocks noGrp="1"/>
          </p:cNvSpPr>
          <p:nvPr>
            <p:ph type="title"/>
          </p:nvPr>
        </p:nvSpPr>
        <p:spPr>
          <a:xfrm>
            <a:off x="581192" y="702156"/>
            <a:ext cx="11029616" cy="1013800"/>
          </a:xfrm>
        </p:spPr>
        <p:txBody>
          <a:bodyPr/>
          <a:lstStyle>
            <a:lvl1pPr>
              <a:defRPr>
                <a:solidFill>
                  <a:schemeClr val="bg1"/>
                </a:solidFill>
              </a:defRPr>
            </a:lvl1pPr>
          </a:lstStyle>
          <a:p>
            <a:r>
              <a:rPr lang="en-US"/>
              <a:t>Click to edit Master title style</a:t>
            </a:r>
            <a:endParaRPr lang="en-US" dirty="0"/>
          </a:p>
        </p:txBody>
      </p:sp>
      <p:sp>
        <p:nvSpPr>
          <p:cNvPr id="11" name="Content Placeholder 2">
            <a:extLst>
              <a:ext uri="{FF2B5EF4-FFF2-40B4-BE49-F238E27FC236}">
                <a16:creationId xmlns:a16="http://schemas.microsoft.com/office/drawing/2014/main" id="{08CB40EA-D0BA-41DA-91DE-15B4C161DD28}"/>
              </a:ext>
            </a:extLst>
          </p:cNvPr>
          <p:cNvSpPr>
            <a:spLocks noGrp="1"/>
          </p:cNvSpPr>
          <p:nvPr>
            <p:ph idx="1"/>
          </p:nvPr>
        </p:nvSpPr>
        <p:spPr>
          <a:xfrm>
            <a:off x="581192" y="2180496"/>
            <a:ext cx="11029615" cy="36783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18494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noProof="0"/>
              <a:t>Click to edit Master title style</a:t>
            </a:r>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DCE9E340-46EE-4A5F-9C9B-315AD29A92C5}" type="datetimeFigureOut">
              <a:rPr lang="en-US" noProof="0" smtClean="0"/>
              <a:t>2/19/2021</a:t>
            </a:fld>
            <a:endParaRPr lang="en-US" noProof="0"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noProof="0"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159F479D-7533-4EEF-A06F-7CD2FE3DB90D}" type="slidenum">
              <a:rPr lang="en-US" noProof="0" smtClean="0"/>
              <a:t>‹#›</a:t>
            </a:fld>
            <a:endParaRPr lang="en-US" noProof="0" dirty="0"/>
          </a:p>
        </p:txBody>
      </p:sp>
    </p:spTree>
    <p:extLst>
      <p:ext uri="{BB962C8B-B14F-4D97-AF65-F5344CB8AC3E}">
        <p14:creationId xmlns:p14="http://schemas.microsoft.com/office/powerpoint/2010/main" val="3707033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a:xfrm>
            <a:off x="7605951" y="6423914"/>
            <a:ext cx="2844799" cy="365125"/>
          </a:xfrm>
        </p:spPr>
        <p:txBody>
          <a:bodyPr/>
          <a:lstStyle/>
          <a:p>
            <a:fld id="{AE95AE94-03D1-4FC2-903C-8511BF4E0409}" type="datetime1">
              <a:rPr lang="en-US" smtClean="0"/>
              <a:t>2/19/2021</a:t>
            </a:fld>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a:xfrm>
            <a:off x="10795363" y="6423914"/>
            <a:ext cx="1052510" cy="365125"/>
          </a:xfrm>
        </p:spPr>
        <p:txBody>
          <a:bodyPr/>
          <a:lstStyle/>
          <a:p>
            <a:fld id="{3A98EE3D-8CD1-4C3F-BD1C-C98C9596463C}" type="slidenum">
              <a:rPr lang="en-US" smtClean="0"/>
              <a:t>‹#›</a:t>
            </a:fld>
            <a:endParaRPr lang="en-US" dirty="0"/>
          </a:p>
        </p:txBody>
      </p:sp>
      <p:sp>
        <p:nvSpPr>
          <p:cNvPr id="11" name="Footer Placeholder 5">
            <a:extLst>
              <a:ext uri="{FF2B5EF4-FFF2-40B4-BE49-F238E27FC236}">
                <a16:creationId xmlns:a16="http://schemas.microsoft.com/office/drawing/2014/main" id="{CAD31966-421C-41DC-9B46-21B1CD73A77E}"/>
              </a:ext>
            </a:extLst>
          </p:cNvPr>
          <p:cNvSpPr>
            <a:spLocks noGrp="1"/>
          </p:cNvSpPr>
          <p:nvPr>
            <p:ph type="ftr" sz="quarter" idx="11"/>
          </p:nvPr>
        </p:nvSpPr>
        <p:spPr>
          <a:xfrm>
            <a:off x="355101" y="6423914"/>
            <a:ext cx="6818262" cy="365125"/>
          </a:xfrm>
        </p:spPr>
        <p:txBody>
          <a:bodyPr/>
          <a:lstStyle/>
          <a:p>
            <a:pPr algn="l"/>
            <a:r>
              <a:rPr lang="en-US" dirty="0"/>
              <a:t>Teach a Course</a:t>
            </a:r>
          </a:p>
        </p:txBody>
      </p:sp>
      <p:sp>
        <p:nvSpPr>
          <p:cNvPr id="12" name="Rectangle 11">
            <a:extLst>
              <a:ext uri="{FF2B5EF4-FFF2-40B4-BE49-F238E27FC236}">
                <a16:creationId xmlns:a16="http://schemas.microsoft.com/office/drawing/2014/main" id="{AF9102ED-C049-4F62-A2D8-58981A0621E3}"/>
              </a:ext>
            </a:extLst>
          </p:cNvPr>
          <p:cNvSpPr>
            <a:spLocks noChangeAspect="1"/>
          </p:cNvSpPr>
          <p:nvPr userDrawn="1"/>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3" name="Title 1">
            <a:extLst>
              <a:ext uri="{FF2B5EF4-FFF2-40B4-BE49-F238E27FC236}">
                <a16:creationId xmlns:a16="http://schemas.microsoft.com/office/drawing/2014/main" id="{CF5F73D5-EFB4-4DAE-8CBA-1128F10DF1B2}"/>
              </a:ext>
            </a:extLst>
          </p:cNvPr>
          <p:cNvSpPr>
            <a:spLocks noGrp="1"/>
          </p:cNvSpPr>
          <p:nvPr>
            <p:ph type="title"/>
          </p:nvPr>
        </p:nvSpPr>
        <p:spPr>
          <a:xfrm>
            <a:off x="581193" y="729658"/>
            <a:ext cx="11029616" cy="988332"/>
          </a:xfrm>
        </p:spPr>
        <p:txBody>
          <a:bodyPr/>
          <a:lstStyle>
            <a:lvl1pPr>
              <a:defRPr>
                <a:solidFill>
                  <a:schemeClr val="bg1"/>
                </a:solidFill>
              </a:defRPr>
            </a:lvl1pPr>
          </a:lstStyle>
          <a:p>
            <a:r>
              <a:rPr lang="en-US"/>
              <a:t>Click to edit Master title style</a:t>
            </a:r>
            <a:endParaRPr lang="en-US" dirty="0"/>
          </a:p>
        </p:txBody>
      </p:sp>
      <p:sp>
        <p:nvSpPr>
          <p:cNvPr id="14" name="Content Placeholder 2">
            <a:extLst>
              <a:ext uri="{FF2B5EF4-FFF2-40B4-BE49-F238E27FC236}">
                <a16:creationId xmlns:a16="http://schemas.microsoft.com/office/drawing/2014/main" id="{2B92446D-E0AD-4899-86E1-DFBB50D92144}"/>
              </a:ext>
            </a:extLst>
          </p:cNvPr>
          <p:cNvSpPr>
            <a:spLocks noGrp="1"/>
          </p:cNvSpPr>
          <p:nvPr>
            <p:ph sz="half" idx="1"/>
          </p:nvPr>
        </p:nvSpPr>
        <p:spPr>
          <a:xfrm>
            <a:off x="581193" y="2228003"/>
            <a:ext cx="5422390"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3">
            <a:extLst>
              <a:ext uri="{FF2B5EF4-FFF2-40B4-BE49-F238E27FC236}">
                <a16:creationId xmlns:a16="http://schemas.microsoft.com/office/drawing/2014/main" id="{9BF0768A-BCD3-4064-8FE0-C439326F00DD}"/>
              </a:ext>
            </a:extLst>
          </p:cNvPr>
          <p:cNvSpPr>
            <a:spLocks noGrp="1"/>
          </p:cNvSpPr>
          <p:nvPr>
            <p:ph sz="half" idx="2"/>
          </p:nvPr>
        </p:nvSpPr>
        <p:spPr>
          <a:xfrm>
            <a:off x="6188417" y="2228003"/>
            <a:ext cx="542239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35230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950CE4CA-34EA-472D-A23C-1DE165FCAA2F}"/>
              </a:ext>
            </a:extLst>
          </p:cNvPr>
          <p:cNvSpPr>
            <a:spLocks noGrp="1"/>
          </p:cNvSpPr>
          <p:nvPr>
            <p:ph type="dt" sz="half" idx="10"/>
          </p:nvPr>
        </p:nvSpPr>
        <p:spPr>
          <a:xfrm>
            <a:off x="7605951" y="6423914"/>
            <a:ext cx="2844799" cy="365125"/>
          </a:xfrm>
        </p:spPr>
        <p:txBody>
          <a:bodyPr/>
          <a:lstStyle/>
          <a:p>
            <a:fld id="{91CD4B7E-D172-41E4-BE36-64B5A7E393CD}" type="datetimeFigureOut">
              <a:rPr lang="en-US" noProof="0" smtClean="0"/>
              <a:t>2/19/2021</a:t>
            </a:fld>
            <a:endParaRPr lang="en-US" noProof="0" dirty="0"/>
          </a:p>
        </p:txBody>
      </p:sp>
      <p:sp>
        <p:nvSpPr>
          <p:cNvPr id="9" name="Slide Number Placeholder 8">
            <a:extLst>
              <a:ext uri="{FF2B5EF4-FFF2-40B4-BE49-F238E27FC236}">
                <a16:creationId xmlns:a16="http://schemas.microsoft.com/office/drawing/2014/main" id="{52AC1173-613F-48B1-B860-00397875FEEA}"/>
              </a:ext>
            </a:extLst>
          </p:cNvPr>
          <p:cNvSpPr>
            <a:spLocks noGrp="1"/>
          </p:cNvSpPr>
          <p:nvPr>
            <p:ph type="sldNum" sz="quarter" idx="12"/>
          </p:nvPr>
        </p:nvSpPr>
        <p:spPr>
          <a:xfrm>
            <a:off x="10795363" y="6423914"/>
            <a:ext cx="1052510" cy="365125"/>
          </a:xfrm>
        </p:spPr>
        <p:txBody>
          <a:bodyPr/>
          <a:lstStyle/>
          <a:p>
            <a:fld id="{F603CDE5-C1D8-4EDD-870F-A498BAFA520F}" type="slidenum">
              <a:rPr lang="en-US" noProof="0" smtClean="0"/>
              <a:t>‹#›</a:t>
            </a:fld>
            <a:endParaRPr lang="en-US" noProof="0" dirty="0"/>
          </a:p>
        </p:txBody>
      </p:sp>
      <p:sp>
        <p:nvSpPr>
          <p:cNvPr id="10" name="Footer Placeholder 5">
            <a:extLst>
              <a:ext uri="{FF2B5EF4-FFF2-40B4-BE49-F238E27FC236}">
                <a16:creationId xmlns:a16="http://schemas.microsoft.com/office/drawing/2014/main" id="{94036C93-814B-4155-A748-7731CA60AC88}"/>
              </a:ext>
            </a:extLst>
          </p:cNvPr>
          <p:cNvSpPr>
            <a:spLocks noGrp="1"/>
          </p:cNvSpPr>
          <p:nvPr>
            <p:ph type="ftr" sz="quarter" idx="11"/>
          </p:nvPr>
        </p:nvSpPr>
        <p:spPr>
          <a:xfrm>
            <a:off x="355101" y="6423914"/>
            <a:ext cx="6818262" cy="365125"/>
          </a:xfrm>
        </p:spPr>
        <p:txBody>
          <a:bodyPr/>
          <a:lstStyle/>
          <a:p>
            <a:pPr algn="l"/>
            <a:r>
              <a:rPr lang="en-US" noProof="0" dirty="0"/>
              <a:t>Teach a Course</a:t>
            </a:r>
          </a:p>
        </p:txBody>
      </p:sp>
      <p:sp>
        <p:nvSpPr>
          <p:cNvPr id="11" name="Rectangle 10">
            <a:extLst>
              <a:ext uri="{FF2B5EF4-FFF2-40B4-BE49-F238E27FC236}">
                <a16:creationId xmlns:a16="http://schemas.microsoft.com/office/drawing/2014/main" id="{DA4EE69F-D906-40FA-8109-46DF1B1A16FA}"/>
              </a:ext>
            </a:extLst>
          </p:cNvPr>
          <p:cNvSpPr>
            <a:spLocks noChangeAspect="1"/>
          </p:cNvSpPr>
          <p:nvPr userDrawn="1"/>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a:extLst>
              <a:ext uri="{FF2B5EF4-FFF2-40B4-BE49-F238E27FC236}">
                <a16:creationId xmlns:a16="http://schemas.microsoft.com/office/drawing/2014/main" id="{7DC41C5E-3615-4EA8-B8E6-E2B196256B1C}"/>
              </a:ext>
            </a:extLst>
          </p:cNvPr>
          <p:cNvSpPr>
            <a:spLocks noGrp="1"/>
          </p:cNvSpPr>
          <p:nvPr>
            <p:ph type="title"/>
          </p:nvPr>
        </p:nvSpPr>
        <p:spPr>
          <a:xfrm>
            <a:off x="581193" y="729658"/>
            <a:ext cx="11029616" cy="988332"/>
          </a:xfrm>
        </p:spPr>
        <p:txBody>
          <a:bodyPr/>
          <a:lstStyle>
            <a:lvl1pPr>
              <a:defRPr>
                <a:solidFill>
                  <a:schemeClr val="bg1"/>
                </a:solidFill>
              </a:defRPr>
            </a:lvl1pPr>
          </a:lstStyle>
          <a:p>
            <a:r>
              <a:rPr lang="en-US" noProof="0"/>
              <a:t>Click to edit Master title style</a:t>
            </a:r>
          </a:p>
        </p:txBody>
      </p:sp>
      <p:sp>
        <p:nvSpPr>
          <p:cNvPr id="13" name="Text Placeholder 2">
            <a:extLst>
              <a:ext uri="{FF2B5EF4-FFF2-40B4-BE49-F238E27FC236}">
                <a16:creationId xmlns:a16="http://schemas.microsoft.com/office/drawing/2014/main" id="{9555D9C2-1EA2-4557-9496-E7AEA7A128B8}"/>
              </a:ext>
            </a:extLst>
          </p:cNvPr>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4" name="Content Placeholder 3">
            <a:extLst>
              <a:ext uri="{FF2B5EF4-FFF2-40B4-BE49-F238E27FC236}">
                <a16:creationId xmlns:a16="http://schemas.microsoft.com/office/drawing/2014/main" id="{A464C6A4-3497-4DA5-945D-7A771E383ACF}"/>
              </a:ext>
            </a:extLst>
          </p:cNvPr>
          <p:cNvSpPr>
            <a:spLocks noGrp="1"/>
          </p:cNvSpPr>
          <p:nvPr>
            <p:ph sz="half" idx="2"/>
          </p:nvPr>
        </p:nvSpPr>
        <p:spPr>
          <a:xfrm>
            <a:off x="581194" y="2926052"/>
            <a:ext cx="5393100" cy="2934999"/>
          </a:xfrm>
        </p:spPr>
        <p:txBody>
          <a:bodyPr anchor="t">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4">
            <a:extLst>
              <a:ext uri="{FF2B5EF4-FFF2-40B4-BE49-F238E27FC236}">
                <a16:creationId xmlns:a16="http://schemas.microsoft.com/office/drawing/2014/main" id="{91C3F39A-C070-4EEB-9285-4EFBEE5FB54A}"/>
              </a:ext>
            </a:extLst>
          </p:cNvPr>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6" name="Content Placeholder 5">
            <a:extLst>
              <a:ext uri="{FF2B5EF4-FFF2-40B4-BE49-F238E27FC236}">
                <a16:creationId xmlns:a16="http://schemas.microsoft.com/office/drawing/2014/main" id="{07E4AC67-32FA-4B42-9340-5E57C82F7437}"/>
              </a:ext>
            </a:extLst>
          </p:cNvPr>
          <p:cNvSpPr>
            <a:spLocks noGrp="1"/>
          </p:cNvSpPr>
          <p:nvPr>
            <p:ph sz="quarter" idx="4"/>
          </p:nvPr>
        </p:nvSpPr>
        <p:spPr>
          <a:xfrm>
            <a:off x="6217709" y="2926052"/>
            <a:ext cx="5393100" cy="2934999"/>
          </a:xfrm>
        </p:spPr>
        <p:txBody>
          <a:bodyPr anchor="t">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1939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5F22525-79A2-451F-9944-47D4183A4515}"/>
              </a:ext>
            </a:extLst>
          </p:cNvPr>
          <p:cNvSpPr>
            <a:spLocks noGrp="1"/>
          </p:cNvSpPr>
          <p:nvPr>
            <p:ph type="dt" sz="half" idx="10"/>
          </p:nvPr>
        </p:nvSpPr>
        <p:spPr>
          <a:xfrm>
            <a:off x="7605951" y="6423914"/>
            <a:ext cx="2844799" cy="365125"/>
          </a:xfrm>
        </p:spPr>
        <p:txBody>
          <a:bodyPr/>
          <a:lstStyle/>
          <a:p>
            <a:fld id="{91CD4B7E-D172-41E4-BE36-64B5A7E393CD}" type="datetimeFigureOut">
              <a:rPr lang="en-US" noProof="0" smtClean="0"/>
              <a:t>2/19/2021</a:t>
            </a:fld>
            <a:endParaRPr lang="en-US" noProof="0" dirty="0"/>
          </a:p>
        </p:txBody>
      </p:sp>
      <p:sp>
        <p:nvSpPr>
          <p:cNvPr id="5" name="Slide Number Placeholder 4">
            <a:extLst>
              <a:ext uri="{FF2B5EF4-FFF2-40B4-BE49-F238E27FC236}">
                <a16:creationId xmlns:a16="http://schemas.microsoft.com/office/drawing/2014/main" id="{8B9B8C25-AF44-4D9D-A667-69D9A92B1C59}"/>
              </a:ext>
            </a:extLst>
          </p:cNvPr>
          <p:cNvSpPr>
            <a:spLocks noGrp="1"/>
          </p:cNvSpPr>
          <p:nvPr>
            <p:ph type="sldNum" sz="quarter" idx="12"/>
          </p:nvPr>
        </p:nvSpPr>
        <p:spPr>
          <a:xfrm>
            <a:off x="10795363" y="6423914"/>
            <a:ext cx="1052510" cy="365125"/>
          </a:xfrm>
        </p:spPr>
        <p:txBody>
          <a:bodyPr/>
          <a:lstStyle/>
          <a:p>
            <a:fld id="{F603CDE5-C1D8-4EDD-870F-A498BAFA520F}" type="slidenum">
              <a:rPr lang="en-US" noProof="0" smtClean="0"/>
              <a:t>‹#›</a:t>
            </a:fld>
            <a:endParaRPr lang="en-US" noProof="0" dirty="0"/>
          </a:p>
        </p:txBody>
      </p:sp>
      <p:sp>
        <p:nvSpPr>
          <p:cNvPr id="6" name="Footer Placeholder 5">
            <a:extLst>
              <a:ext uri="{FF2B5EF4-FFF2-40B4-BE49-F238E27FC236}">
                <a16:creationId xmlns:a16="http://schemas.microsoft.com/office/drawing/2014/main" id="{EFF54790-C8AC-4CF8-8E89-80C5C90F3A17}"/>
              </a:ext>
            </a:extLst>
          </p:cNvPr>
          <p:cNvSpPr>
            <a:spLocks noGrp="1"/>
          </p:cNvSpPr>
          <p:nvPr>
            <p:ph type="ftr" sz="quarter" idx="11"/>
          </p:nvPr>
        </p:nvSpPr>
        <p:spPr>
          <a:xfrm>
            <a:off x="355101" y="6423914"/>
            <a:ext cx="6818262" cy="365125"/>
          </a:xfrm>
        </p:spPr>
        <p:txBody>
          <a:bodyPr/>
          <a:lstStyle/>
          <a:p>
            <a:pPr algn="l"/>
            <a:r>
              <a:rPr lang="en-US" noProof="0" dirty="0"/>
              <a:t>Teach a Course</a:t>
            </a:r>
          </a:p>
        </p:txBody>
      </p:sp>
      <p:sp>
        <p:nvSpPr>
          <p:cNvPr id="7" name="Rectangle 6">
            <a:extLst>
              <a:ext uri="{FF2B5EF4-FFF2-40B4-BE49-F238E27FC236}">
                <a16:creationId xmlns:a16="http://schemas.microsoft.com/office/drawing/2014/main" id="{0020220C-6241-4A3B-9017-445FC82876DD}"/>
              </a:ext>
            </a:extLst>
          </p:cNvPr>
          <p:cNvSpPr>
            <a:spLocks noChangeAspect="1"/>
          </p:cNvSpPr>
          <p:nvPr userDrawn="1"/>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a:extLst>
              <a:ext uri="{FF2B5EF4-FFF2-40B4-BE49-F238E27FC236}">
                <a16:creationId xmlns:a16="http://schemas.microsoft.com/office/drawing/2014/main" id="{12206A44-565D-4C18-8891-86387B90115A}"/>
              </a:ext>
            </a:extLst>
          </p:cNvPr>
          <p:cNvSpPr>
            <a:spLocks noGrp="1"/>
          </p:cNvSpPr>
          <p:nvPr>
            <p:ph type="title"/>
          </p:nvPr>
        </p:nvSpPr>
        <p:spPr>
          <a:xfrm>
            <a:off x="575894" y="729658"/>
            <a:ext cx="11029616" cy="988332"/>
          </a:xfrm>
        </p:spPr>
        <p:txBody>
          <a:bodyPr/>
          <a:lstStyle>
            <a:lvl1pPr>
              <a:defRPr>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2300412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A4B42F-2C80-4037-BF8E-C209D59D9300}"/>
              </a:ext>
            </a:extLst>
          </p:cNvPr>
          <p:cNvSpPr>
            <a:spLocks noGrp="1"/>
          </p:cNvSpPr>
          <p:nvPr>
            <p:ph type="dt" sz="half" idx="10"/>
          </p:nvPr>
        </p:nvSpPr>
        <p:spPr>
          <a:xfrm>
            <a:off x="7605951" y="6435376"/>
            <a:ext cx="2844799" cy="365125"/>
          </a:xfrm>
        </p:spPr>
        <p:txBody>
          <a:bodyPr/>
          <a:lstStyle/>
          <a:p>
            <a:fld id="{91CD4B7E-D172-41E4-BE36-64B5A7E393CD}" type="datetimeFigureOut">
              <a:rPr lang="en-US" noProof="0" smtClean="0"/>
              <a:t>2/19/2021</a:t>
            </a:fld>
            <a:endParaRPr lang="en-US" noProof="0" dirty="0"/>
          </a:p>
        </p:txBody>
      </p:sp>
      <p:sp>
        <p:nvSpPr>
          <p:cNvPr id="4" name="Slide Number Placeholder 3">
            <a:extLst>
              <a:ext uri="{FF2B5EF4-FFF2-40B4-BE49-F238E27FC236}">
                <a16:creationId xmlns:a16="http://schemas.microsoft.com/office/drawing/2014/main" id="{78E56474-3A38-4097-8649-FAF662D8CFF7}"/>
              </a:ext>
            </a:extLst>
          </p:cNvPr>
          <p:cNvSpPr>
            <a:spLocks noGrp="1"/>
          </p:cNvSpPr>
          <p:nvPr>
            <p:ph type="sldNum" sz="quarter" idx="12"/>
          </p:nvPr>
        </p:nvSpPr>
        <p:spPr>
          <a:xfrm>
            <a:off x="10795363" y="6435376"/>
            <a:ext cx="1052510" cy="365125"/>
          </a:xfrm>
        </p:spPr>
        <p:txBody>
          <a:bodyPr/>
          <a:lstStyle/>
          <a:p>
            <a:fld id="{F603CDE5-C1D8-4EDD-870F-A498BAFA520F}" type="slidenum">
              <a:rPr lang="en-US" noProof="0" smtClean="0"/>
              <a:t>‹#›</a:t>
            </a:fld>
            <a:endParaRPr lang="en-US" noProof="0" dirty="0"/>
          </a:p>
        </p:txBody>
      </p:sp>
      <p:sp>
        <p:nvSpPr>
          <p:cNvPr id="5" name="Footer Placeholder 5">
            <a:extLst>
              <a:ext uri="{FF2B5EF4-FFF2-40B4-BE49-F238E27FC236}">
                <a16:creationId xmlns:a16="http://schemas.microsoft.com/office/drawing/2014/main" id="{FF907DD0-6A5F-4994-AB77-82E297226896}"/>
              </a:ext>
            </a:extLst>
          </p:cNvPr>
          <p:cNvSpPr>
            <a:spLocks noGrp="1"/>
          </p:cNvSpPr>
          <p:nvPr>
            <p:ph type="ftr" sz="quarter" idx="11"/>
          </p:nvPr>
        </p:nvSpPr>
        <p:spPr>
          <a:xfrm>
            <a:off x="355101" y="6435376"/>
            <a:ext cx="6818262" cy="365125"/>
          </a:xfrm>
        </p:spPr>
        <p:txBody>
          <a:bodyPr/>
          <a:lstStyle/>
          <a:p>
            <a:pPr algn="l"/>
            <a:r>
              <a:rPr lang="en-US" noProof="0" dirty="0"/>
              <a:t>Teach a Course</a:t>
            </a:r>
          </a:p>
        </p:txBody>
      </p:sp>
    </p:spTree>
    <p:extLst>
      <p:ext uri="{BB962C8B-B14F-4D97-AF65-F5344CB8AC3E}">
        <p14:creationId xmlns:p14="http://schemas.microsoft.com/office/powerpoint/2010/main" val="2902114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B11BF3AA-AA64-40B2-94AA-20312968771D}"/>
              </a:ext>
            </a:extLst>
          </p:cNvPr>
          <p:cNvSpPr>
            <a:spLocks noGrp="1"/>
          </p:cNvSpPr>
          <p:nvPr>
            <p:ph type="dt" sz="half" idx="10"/>
          </p:nvPr>
        </p:nvSpPr>
        <p:spPr>
          <a:xfrm>
            <a:off x="7605951" y="6423914"/>
            <a:ext cx="2844799" cy="365125"/>
          </a:xfrm>
        </p:spPr>
        <p:txBody>
          <a:bodyPr/>
          <a:lstStyle/>
          <a:p>
            <a:fld id="{91CD4B7E-D172-41E4-BE36-64B5A7E393CD}" type="datetimeFigureOut">
              <a:rPr lang="en-US" noProof="0" smtClean="0"/>
              <a:t>2/19/2021</a:t>
            </a:fld>
            <a:endParaRPr lang="en-US" noProof="0" dirty="0"/>
          </a:p>
        </p:txBody>
      </p:sp>
      <p:sp>
        <p:nvSpPr>
          <p:cNvPr id="7" name="Slide Number Placeholder 6">
            <a:extLst>
              <a:ext uri="{FF2B5EF4-FFF2-40B4-BE49-F238E27FC236}">
                <a16:creationId xmlns:a16="http://schemas.microsoft.com/office/drawing/2014/main" id="{E1444EA1-5452-4A23-B72D-9B65C311F2FC}"/>
              </a:ext>
            </a:extLst>
          </p:cNvPr>
          <p:cNvSpPr>
            <a:spLocks noGrp="1"/>
          </p:cNvSpPr>
          <p:nvPr>
            <p:ph type="sldNum" sz="quarter" idx="12"/>
          </p:nvPr>
        </p:nvSpPr>
        <p:spPr>
          <a:xfrm>
            <a:off x="10795363" y="6423914"/>
            <a:ext cx="1052510" cy="365125"/>
          </a:xfrm>
        </p:spPr>
        <p:txBody>
          <a:bodyPr/>
          <a:lstStyle/>
          <a:p>
            <a:fld id="{F603CDE5-C1D8-4EDD-870F-A498BAFA520F}" type="slidenum">
              <a:rPr lang="en-US" noProof="0" smtClean="0"/>
              <a:t>‹#›</a:t>
            </a:fld>
            <a:endParaRPr lang="en-US" noProof="0" dirty="0"/>
          </a:p>
        </p:txBody>
      </p:sp>
      <p:sp>
        <p:nvSpPr>
          <p:cNvPr id="8" name="Footer Placeholder 5">
            <a:extLst>
              <a:ext uri="{FF2B5EF4-FFF2-40B4-BE49-F238E27FC236}">
                <a16:creationId xmlns:a16="http://schemas.microsoft.com/office/drawing/2014/main" id="{3A5BB48A-749C-4DBB-8723-91ACE9CEA73E}"/>
              </a:ext>
            </a:extLst>
          </p:cNvPr>
          <p:cNvSpPr>
            <a:spLocks noGrp="1"/>
          </p:cNvSpPr>
          <p:nvPr>
            <p:ph type="ftr" sz="quarter" idx="11"/>
          </p:nvPr>
        </p:nvSpPr>
        <p:spPr>
          <a:xfrm>
            <a:off x="355101" y="6423914"/>
            <a:ext cx="6818262" cy="365125"/>
          </a:xfrm>
        </p:spPr>
        <p:txBody>
          <a:bodyPr/>
          <a:lstStyle/>
          <a:p>
            <a:pPr algn="l"/>
            <a:r>
              <a:rPr lang="en-US" noProof="0" dirty="0"/>
              <a:t>Teach a Course</a:t>
            </a:r>
          </a:p>
        </p:txBody>
      </p:sp>
      <p:sp>
        <p:nvSpPr>
          <p:cNvPr id="9" name="Rectangle 8">
            <a:extLst>
              <a:ext uri="{FF2B5EF4-FFF2-40B4-BE49-F238E27FC236}">
                <a16:creationId xmlns:a16="http://schemas.microsoft.com/office/drawing/2014/main" id="{24F70AE1-0373-4B8E-9C6F-A87681145315}"/>
              </a:ext>
            </a:extLst>
          </p:cNvPr>
          <p:cNvSpPr>
            <a:spLocks noChangeAspect="1"/>
          </p:cNvSpPr>
          <p:nvPr userDrawn="1"/>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Title 1">
            <a:extLst>
              <a:ext uri="{FF2B5EF4-FFF2-40B4-BE49-F238E27FC236}">
                <a16:creationId xmlns:a16="http://schemas.microsoft.com/office/drawing/2014/main" id="{A4CFD6FA-0DEF-4E30-82DA-0BAB26B41E5B}"/>
              </a:ext>
            </a:extLst>
          </p:cNvPr>
          <p:cNvSpPr>
            <a:spLocks noGrp="1"/>
          </p:cNvSpPr>
          <p:nvPr>
            <p:ph type="title"/>
          </p:nvPr>
        </p:nvSpPr>
        <p:spPr>
          <a:xfrm>
            <a:off x="581192" y="5262296"/>
            <a:ext cx="4909445" cy="689514"/>
          </a:xfrm>
        </p:spPr>
        <p:txBody>
          <a:bodyPr anchor="ctr"/>
          <a:lstStyle>
            <a:lvl1pPr algn="l">
              <a:defRPr sz="2000" b="0">
                <a:solidFill>
                  <a:schemeClr val="accent1">
                    <a:lumMod val="50000"/>
                  </a:schemeClr>
                </a:solidFill>
              </a:defRPr>
            </a:lvl1pPr>
          </a:lstStyle>
          <a:p>
            <a:r>
              <a:rPr lang="en-US" noProof="0"/>
              <a:t>Click to edit Master title style</a:t>
            </a:r>
          </a:p>
        </p:txBody>
      </p:sp>
      <p:sp>
        <p:nvSpPr>
          <p:cNvPr id="11" name="Content Placeholder 2">
            <a:extLst>
              <a:ext uri="{FF2B5EF4-FFF2-40B4-BE49-F238E27FC236}">
                <a16:creationId xmlns:a16="http://schemas.microsoft.com/office/drawing/2014/main" id="{C01EE411-05BB-43B4-BF85-4222430030F4}"/>
              </a:ext>
            </a:extLst>
          </p:cNvPr>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3">
            <a:extLst>
              <a:ext uri="{FF2B5EF4-FFF2-40B4-BE49-F238E27FC236}">
                <a16:creationId xmlns:a16="http://schemas.microsoft.com/office/drawing/2014/main" id="{7C2A48C1-57D3-4A3D-B843-6ACC41EEE8E6}"/>
              </a:ext>
            </a:extLst>
          </p:cNvPr>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Edit Master text styles</a:t>
            </a:r>
          </a:p>
        </p:txBody>
      </p:sp>
    </p:spTree>
    <p:extLst>
      <p:ext uri="{BB962C8B-B14F-4D97-AF65-F5344CB8AC3E}">
        <p14:creationId xmlns:p14="http://schemas.microsoft.com/office/powerpoint/2010/main" val="1402279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506B7143-9C17-4A62-9B23-F2717C500886}"/>
              </a:ext>
            </a:extLst>
          </p:cNvPr>
          <p:cNvSpPr>
            <a:spLocks noGrp="1"/>
          </p:cNvSpPr>
          <p:nvPr>
            <p:ph type="dt" sz="half" idx="10"/>
          </p:nvPr>
        </p:nvSpPr>
        <p:spPr>
          <a:xfrm>
            <a:off x="7605951" y="6423914"/>
            <a:ext cx="2844799" cy="365125"/>
          </a:xfrm>
        </p:spPr>
        <p:txBody>
          <a:bodyPr/>
          <a:lstStyle/>
          <a:p>
            <a:fld id="{91CD4B7E-D172-41E4-BE36-64B5A7E393CD}" type="datetimeFigureOut">
              <a:rPr lang="en-US" noProof="0" smtClean="0"/>
              <a:t>2/19/2021</a:t>
            </a:fld>
            <a:endParaRPr lang="en-US" noProof="0" dirty="0"/>
          </a:p>
        </p:txBody>
      </p:sp>
      <p:sp>
        <p:nvSpPr>
          <p:cNvPr id="7" name="Slide Number Placeholder 6">
            <a:extLst>
              <a:ext uri="{FF2B5EF4-FFF2-40B4-BE49-F238E27FC236}">
                <a16:creationId xmlns:a16="http://schemas.microsoft.com/office/drawing/2014/main" id="{7DD0075C-AB97-4D80-BF0E-6D96D0A8F963}"/>
              </a:ext>
            </a:extLst>
          </p:cNvPr>
          <p:cNvSpPr>
            <a:spLocks noGrp="1"/>
          </p:cNvSpPr>
          <p:nvPr>
            <p:ph type="sldNum" sz="quarter" idx="12"/>
          </p:nvPr>
        </p:nvSpPr>
        <p:spPr>
          <a:xfrm>
            <a:off x="10795363" y="6423914"/>
            <a:ext cx="1052510" cy="365125"/>
          </a:xfrm>
        </p:spPr>
        <p:txBody>
          <a:bodyPr/>
          <a:lstStyle/>
          <a:p>
            <a:fld id="{F603CDE5-C1D8-4EDD-870F-A498BAFA520F}" type="slidenum">
              <a:rPr lang="en-US" noProof="0" smtClean="0"/>
              <a:t>‹#›</a:t>
            </a:fld>
            <a:endParaRPr lang="en-US" noProof="0" dirty="0"/>
          </a:p>
        </p:txBody>
      </p:sp>
      <p:sp>
        <p:nvSpPr>
          <p:cNvPr id="8" name="Footer Placeholder 5">
            <a:extLst>
              <a:ext uri="{FF2B5EF4-FFF2-40B4-BE49-F238E27FC236}">
                <a16:creationId xmlns:a16="http://schemas.microsoft.com/office/drawing/2014/main" id="{D740D193-BF72-46A1-AFE9-DA960BABE465}"/>
              </a:ext>
            </a:extLst>
          </p:cNvPr>
          <p:cNvSpPr>
            <a:spLocks noGrp="1"/>
          </p:cNvSpPr>
          <p:nvPr>
            <p:ph type="ftr" sz="quarter" idx="11"/>
          </p:nvPr>
        </p:nvSpPr>
        <p:spPr>
          <a:xfrm>
            <a:off x="355101" y="6423914"/>
            <a:ext cx="6818262" cy="365125"/>
          </a:xfrm>
        </p:spPr>
        <p:txBody>
          <a:bodyPr/>
          <a:lstStyle/>
          <a:p>
            <a:pPr algn="l"/>
            <a:r>
              <a:rPr lang="en-US" noProof="0" dirty="0"/>
              <a:t>Teach a Course</a:t>
            </a:r>
          </a:p>
        </p:txBody>
      </p:sp>
      <p:sp>
        <p:nvSpPr>
          <p:cNvPr id="9" name="Title 1">
            <a:extLst>
              <a:ext uri="{FF2B5EF4-FFF2-40B4-BE49-F238E27FC236}">
                <a16:creationId xmlns:a16="http://schemas.microsoft.com/office/drawing/2014/main" id="{F47352EA-4890-4FE1-97BD-8CCB09F58794}"/>
              </a:ext>
            </a:extLst>
          </p:cNvPr>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noProof="0"/>
              <a:t>Click to edit Master title style</a:t>
            </a:r>
          </a:p>
        </p:txBody>
      </p:sp>
      <p:sp>
        <p:nvSpPr>
          <p:cNvPr id="10" name="Picture Placeholder 2">
            <a:extLst>
              <a:ext uri="{FF2B5EF4-FFF2-40B4-BE49-F238E27FC236}">
                <a16:creationId xmlns:a16="http://schemas.microsoft.com/office/drawing/2014/main" id="{EEBAE269-6AC1-4BFB-8694-696AFD04DC84}"/>
              </a:ext>
            </a:extLst>
          </p:cNvPr>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noProof="0"/>
              <a:t>Click icon to add picture</a:t>
            </a:r>
            <a:endParaRPr lang="en-US" noProof="0" dirty="0"/>
          </a:p>
        </p:txBody>
      </p:sp>
      <p:sp>
        <p:nvSpPr>
          <p:cNvPr id="11" name="Text Placeholder 3">
            <a:extLst>
              <a:ext uri="{FF2B5EF4-FFF2-40B4-BE49-F238E27FC236}">
                <a16:creationId xmlns:a16="http://schemas.microsoft.com/office/drawing/2014/main" id="{F67E35A4-831E-477F-9962-C62C2A6492CD}"/>
              </a:ext>
            </a:extLst>
          </p:cNvPr>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Edit Master text styles</a:t>
            </a:r>
          </a:p>
        </p:txBody>
      </p:sp>
    </p:spTree>
    <p:extLst>
      <p:ext uri="{BB962C8B-B14F-4D97-AF65-F5344CB8AC3E}">
        <p14:creationId xmlns:p14="http://schemas.microsoft.com/office/powerpoint/2010/main" val="30081061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accent1"/>
                </a:solidFill>
              </a:defRPr>
            </a:lvl1pPr>
          </a:lstStyle>
          <a:p>
            <a:fld id="{0A7F1CA9-BED2-4756-8AEF-E0F68B0488B6}" type="datetime1">
              <a:rPr lang="en-US" smtClean="0"/>
              <a:pPr/>
              <a:t>2/19/2021</a:t>
            </a:fld>
            <a:endParaRPr lang="en-US" dirty="0"/>
          </a:p>
        </p:txBody>
      </p:sp>
      <p:sp>
        <p:nvSpPr>
          <p:cNvPr id="5" name="Footer Placeholder 4"/>
          <p:cNvSpPr>
            <a:spLocks noGrp="1"/>
          </p:cNvSpPr>
          <p:nvPr>
            <p:ph type="ftr" sz="quarter" idx="3"/>
          </p:nvPr>
        </p:nvSpPr>
        <p:spPr>
          <a:xfrm>
            <a:off x="484940" y="6423914"/>
            <a:ext cx="6917210" cy="365125"/>
          </a:xfrm>
          <a:prstGeom prst="rect">
            <a:avLst/>
          </a:prstGeom>
        </p:spPr>
        <p:txBody>
          <a:bodyPr vert="horz" lIns="91440" tIns="45720" rIns="91440" bIns="45720" rtlCol="0" anchor="ctr"/>
          <a:lstStyle>
            <a:lvl1pPr algn="l">
              <a:defRPr sz="900" cap="all">
                <a:solidFill>
                  <a:schemeClr val="accent1"/>
                </a:solidFill>
              </a:defRPr>
            </a:lvl1pPr>
          </a:lstStyle>
          <a:p>
            <a:r>
              <a:rPr lang="en-US" dirty="0"/>
              <a:t>Teach a Course</a:t>
            </a:r>
          </a:p>
        </p:txBody>
      </p:sp>
      <p:sp>
        <p:nvSpPr>
          <p:cNvPr id="6" name="Slide Number Placeholder 5"/>
          <p:cNvSpPr>
            <a:spLocks noGrp="1"/>
          </p:cNvSpPr>
          <p:nvPr>
            <p:ph type="sldNum" sz="quarter" idx="4"/>
          </p:nvPr>
        </p:nvSpPr>
        <p:spPr>
          <a:xfrm>
            <a:off x="10795363" y="6423914"/>
            <a:ext cx="1052510" cy="365125"/>
          </a:xfrm>
          <a:prstGeom prst="rect">
            <a:avLst/>
          </a:prstGeom>
        </p:spPr>
        <p:txBody>
          <a:bodyPr vert="horz" lIns="91440" tIns="45720" rIns="91440" bIns="45720" rtlCol="0" anchor="ctr"/>
          <a:lstStyle>
            <a:lvl1pPr algn="r">
              <a:defRPr sz="900">
                <a:solidFill>
                  <a:schemeClr val="accent1"/>
                </a:solidFill>
              </a:defRPr>
            </a:lvl1pPr>
          </a:lstStyle>
          <a:p>
            <a:fld id="{3A98EE3D-8CD1-4C3F-BD1C-C98C9596463C}" type="slidenum">
              <a:rPr lang="en-US" smtClean="0"/>
              <a:pPr/>
              <a:t>‹#›</a:t>
            </a:fld>
            <a:endParaRPr lang="en-US" dirty="0"/>
          </a:p>
        </p:txBody>
      </p:sp>
      <p:sp>
        <p:nvSpPr>
          <p:cNvPr id="9" name="Rectangle 8"/>
          <p:cNvSpPr/>
          <p:nvPr/>
        </p:nvSpPr>
        <p:spPr>
          <a:xfrm>
            <a:off x="446534" y="455422"/>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6120"/>
            <a:ext cx="3703320" cy="93600"/>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6120"/>
            <a:ext cx="3703320" cy="93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093872371"/>
      </p:ext>
    </p:extLst>
  </p:cSld>
  <p:clrMap bg1="lt1" tx1="dk1" bg2="lt2" tx2="dk2" accent1="accent1" accent2="accent2" accent3="accent3" accent4="accent4" accent5="accent5" accent6="accent6" hlink="hlink" folHlink="folHlink"/>
  <p:sldLayoutIdLst>
    <p:sldLayoutId id="2147483714" r:id="rId1"/>
    <p:sldLayoutId id="2147483728" r:id="rId2"/>
    <p:sldLayoutId id="2147483743" r:id="rId3"/>
    <p:sldLayoutId id="2147483726" r:id="rId4"/>
    <p:sldLayoutId id="2147483734" r:id="rId5"/>
    <p:sldLayoutId id="2147483735" r:id="rId6"/>
    <p:sldLayoutId id="2147483736" r:id="rId7"/>
    <p:sldLayoutId id="2147483737" r:id="rId8"/>
    <p:sldLayoutId id="2147483738" r:id="rId9"/>
    <p:sldLayoutId id="2147483740" r:id="rId10"/>
    <p:sldLayoutId id="2147483741" r:id="rId11"/>
    <p:sldLayoutId id="2147483742" r:id="rId12"/>
    <p:sldLayoutId id="2147483730" r:id="rId13"/>
    <p:sldLayoutId id="2147483739" r:id="rId14"/>
    <p:sldLayoutId id="2147483744" r:id="rId15"/>
  </p:sldLayoutIdLst>
  <p:hf hdr="0" dt="0"/>
  <p:txStyles>
    <p:titleStyle>
      <a:lvl1pPr algn="l" defTabSz="457200" rtl="0" eaLnBrk="1" latinLnBrk="0" hangingPunct="1">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8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hyperlink" Target="https://www.leonschools.net/Page/52056"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hyperlink" Target="mailto:picketta@leonschools.net" TargetMode="Externa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hyperlink" Target="http://www.fldoe.org/core/fileparse.php/7582/urlt/Consent-Decree.pdf"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7.jpg"/><Relationship Id="rId7" Type="http://schemas.openxmlformats.org/officeDocument/2006/relationships/diagramColors" Target="../diagrams/colors3.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F2BD5CD-FE0A-435A-88F4-C85979451FBF}"/>
              </a:ext>
            </a:extLst>
          </p:cNvPr>
          <p:cNvSpPr>
            <a:spLocks noGrp="1"/>
          </p:cNvSpPr>
          <p:nvPr>
            <p:ph type="sldNum" sz="quarter" idx="12"/>
          </p:nvPr>
        </p:nvSpPr>
        <p:spPr/>
        <p:txBody>
          <a:bodyPr/>
          <a:lstStyle/>
          <a:p>
            <a:fld id="{F603CDE5-C1D8-4EDD-870F-A498BAFA520F}" type="slidenum">
              <a:rPr lang="en-US" smtClean="0"/>
              <a:t>1</a:t>
            </a:fld>
            <a:endParaRPr lang="en-US" dirty="0"/>
          </a:p>
        </p:txBody>
      </p:sp>
      <p:sp>
        <p:nvSpPr>
          <p:cNvPr id="4" name="Title 3">
            <a:extLst>
              <a:ext uri="{FF2B5EF4-FFF2-40B4-BE49-F238E27FC236}">
                <a16:creationId xmlns:a16="http://schemas.microsoft.com/office/drawing/2014/main" id="{262B8B63-820C-4F4B-9D8C-FA49920100AA}"/>
              </a:ext>
            </a:extLst>
          </p:cNvPr>
          <p:cNvSpPr>
            <a:spLocks noGrp="1"/>
          </p:cNvSpPr>
          <p:nvPr>
            <p:ph type="title"/>
          </p:nvPr>
        </p:nvSpPr>
        <p:spPr>
          <a:xfrm>
            <a:off x="511524" y="4296409"/>
            <a:ext cx="11029616" cy="566738"/>
          </a:xfrm>
        </p:spPr>
        <p:txBody>
          <a:bodyPr/>
          <a:lstStyle/>
          <a:p>
            <a:r>
              <a:rPr lang="en-US" dirty="0"/>
              <a:t>Purpose of Title III </a:t>
            </a:r>
          </a:p>
        </p:txBody>
      </p:sp>
      <p:sp>
        <p:nvSpPr>
          <p:cNvPr id="6" name="Text Placeholder 5">
            <a:extLst>
              <a:ext uri="{FF2B5EF4-FFF2-40B4-BE49-F238E27FC236}">
                <a16:creationId xmlns:a16="http://schemas.microsoft.com/office/drawing/2014/main" id="{EA58F096-46A3-4EB4-950C-04CC7361A037}"/>
              </a:ext>
            </a:extLst>
          </p:cNvPr>
          <p:cNvSpPr>
            <a:spLocks noGrp="1"/>
          </p:cNvSpPr>
          <p:nvPr>
            <p:ph type="body" sz="half" idx="2"/>
          </p:nvPr>
        </p:nvSpPr>
        <p:spPr>
          <a:xfrm>
            <a:off x="581192" y="4863147"/>
            <a:ext cx="11029617" cy="1816327"/>
          </a:xfrm>
        </p:spPr>
        <p:txBody>
          <a:bodyPr>
            <a:noAutofit/>
          </a:bodyPr>
          <a:lstStyle/>
          <a:p>
            <a:r>
              <a:rPr lang="en-US" sz="1600" b="1" dirty="0">
                <a:ea typeface="+mn-lt"/>
                <a:cs typeface="+mn-lt"/>
              </a:rPr>
              <a:t>F</a:t>
            </a:r>
            <a:r>
              <a:rPr lang="en-US" sz="1600" b="1" dirty="0" smtClean="0">
                <a:ea typeface="+mn-lt"/>
                <a:cs typeface="+mn-lt"/>
              </a:rPr>
              <a:t>ederal Language </a:t>
            </a:r>
            <a:r>
              <a:rPr lang="en-US" sz="1600" dirty="0" smtClean="0">
                <a:ea typeface="+mn-lt"/>
                <a:cs typeface="+mn-lt"/>
              </a:rPr>
              <a:t>- The </a:t>
            </a:r>
            <a:r>
              <a:rPr lang="en-US" sz="1600" dirty="0">
                <a:ea typeface="+mn-lt"/>
                <a:cs typeface="+mn-lt"/>
              </a:rPr>
              <a:t>overarching purpose is to ensure that English learner (EL) students, including immigrant children and youth, attain English language proficiency (ELP) and meet the same challenging state academic standards that other students are expected to meet</a:t>
            </a:r>
            <a:r>
              <a:rPr lang="en-US" sz="1600" dirty="0" smtClean="0">
                <a:ea typeface="+mn-lt"/>
                <a:cs typeface="+mn-lt"/>
              </a:rPr>
              <a:t>.</a:t>
            </a:r>
          </a:p>
          <a:p>
            <a:r>
              <a:rPr lang="en-US" sz="1600" b="1" dirty="0" smtClean="0"/>
              <a:t>FLDOE  Language </a:t>
            </a:r>
            <a:r>
              <a:rPr lang="en-US" sz="1600" dirty="0" smtClean="0"/>
              <a:t>- The </a:t>
            </a:r>
            <a:r>
              <a:rPr lang="en-US" sz="1600" dirty="0"/>
              <a:t>primary focus of the ESOL and Title III programs is to ensure that our ELLs are learning English while meeting rigorous state content area standards. In accordance with ESSA guidelines, our ELLs are assessed annually on English listening, speaking, reading and writing skills through the ACCESS for ELLs suite of assessments developed through the WIDA consortium.</a:t>
            </a:r>
            <a:endParaRPr lang="en-US" sz="1600" dirty="0">
              <a:ea typeface="+mn-lt"/>
              <a:cs typeface="+mn-lt"/>
            </a:endParaRPr>
          </a:p>
        </p:txBody>
      </p:sp>
      <p:pic>
        <p:nvPicPr>
          <p:cNvPr id="12" name="Picture Placeholder 11" descr="Men is writing ">
            <a:extLst>
              <a:ext uri="{FF2B5EF4-FFF2-40B4-BE49-F238E27FC236}">
                <a16:creationId xmlns:a16="http://schemas.microsoft.com/office/drawing/2014/main" id="{29E16458-0C9B-4162-8A08-7C0E3BE746CB}"/>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a:stretch/>
        </p:blipFill>
        <p:spPr>
          <a:xfrm>
            <a:off x="447817" y="601351"/>
            <a:ext cx="11290859" cy="3554000"/>
          </a:xfrm>
        </p:spPr>
      </p:pic>
    </p:spTree>
    <p:extLst>
      <p:ext uri="{BB962C8B-B14F-4D97-AF65-F5344CB8AC3E}">
        <p14:creationId xmlns:p14="http://schemas.microsoft.com/office/powerpoint/2010/main" val="26080159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A98EE3D-8CD1-4C3F-BD1C-C98C9596463C}" type="slidenum">
              <a:rPr lang="en-US" smtClean="0"/>
              <a:t>10</a:t>
            </a:fld>
            <a:endParaRPr lang="en-US" dirty="0"/>
          </a:p>
        </p:txBody>
      </p:sp>
      <p:sp>
        <p:nvSpPr>
          <p:cNvPr id="3" name="Footer Placeholder 2"/>
          <p:cNvSpPr>
            <a:spLocks noGrp="1"/>
          </p:cNvSpPr>
          <p:nvPr>
            <p:ph type="ftr" sz="quarter" idx="11"/>
          </p:nvPr>
        </p:nvSpPr>
        <p:spPr/>
        <p:txBody>
          <a:bodyPr/>
          <a:lstStyle/>
          <a:p>
            <a:pPr algn="l"/>
            <a:r>
              <a:rPr lang="en-US" smtClean="0"/>
              <a:t>Teach a Course</a:t>
            </a:r>
            <a:endParaRPr lang="en-US" dirty="0"/>
          </a:p>
        </p:txBody>
      </p:sp>
      <p:sp>
        <p:nvSpPr>
          <p:cNvPr id="4" name="Title 3"/>
          <p:cNvSpPr>
            <a:spLocks noGrp="1"/>
          </p:cNvSpPr>
          <p:nvPr>
            <p:ph type="title"/>
          </p:nvPr>
        </p:nvSpPr>
        <p:spPr/>
        <p:txBody>
          <a:bodyPr/>
          <a:lstStyle/>
          <a:p>
            <a:r>
              <a:rPr lang="en-US" dirty="0" smtClean="0"/>
              <a:t>Support for Title II &amp; III planning and Compliance </a:t>
            </a:r>
            <a:endParaRPr lang="en-US" dirty="0"/>
          </a:p>
        </p:txBody>
      </p:sp>
      <p:sp>
        <p:nvSpPr>
          <p:cNvPr id="5" name="Content Placeholder 4"/>
          <p:cNvSpPr>
            <a:spLocks noGrp="1"/>
          </p:cNvSpPr>
          <p:nvPr>
            <p:ph idx="1"/>
          </p:nvPr>
        </p:nvSpPr>
        <p:spPr/>
        <p:txBody>
          <a:bodyPr>
            <a:normAutofit/>
          </a:bodyPr>
          <a:lstStyle/>
          <a:p>
            <a:pPr marL="0" indent="0">
              <a:buNone/>
            </a:pPr>
            <a:r>
              <a:rPr lang="en-US" sz="2400" dirty="0"/>
              <a:t>If you are the leader of a private school, please consult </a:t>
            </a:r>
            <a:r>
              <a:rPr lang="en-US" sz="2400" dirty="0" smtClean="0"/>
              <a:t>this webpage for </a:t>
            </a:r>
            <a:r>
              <a:rPr lang="en-US" sz="2400" dirty="0"/>
              <a:t>assistance in planning the use </a:t>
            </a:r>
            <a:r>
              <a:rPr lang="en-US" sz="2400" dirty="0" smtClean="0"/>
              <a:t>of </a:t>
            </a:r>
            <a:r>
              <a:rPr lang="en-US" sz="2400" dirty="0"/>
              <a:t>TII and TIII </a:t>
            </a:r>
            <a:r>
              <a:rPr lang="en-US" sz="2400" dirty="0" smtClean="0"/>
              <a:t>dollars. </a:t>
            </a:r>
            <a:r>
              <a:rPr lang="en-US" sz="2400" dirty="0"/>
              <a:t>It is the goal of Leon County schools to ensure that, in acting as the Local Education Agency (LEA), we both serve the needs of our private school colleagues and provide the best guidance in compliance with federal and state laws</a:t>
            </a:r>
            <a:r>
              <a:rPr lang="en-US" sz="2400" dirty="0" smtClean="0"/>
              <a:t>.</a:t>
            </a:r>
          </a:p>
          <a:p>
            <a:pPr marL="0" indent="0">
              <a:buNone/>
            </a:pPr>
            <a:r>
              <a:rPr lang="en-US" sz="2400" dirty="0">
                <a:hlinkClick r:id="rId2"/>
              </a:rPr>
              <a:t>https://</a:t>
            </a:r>
            <a:r>
              <a:rPr lang="en-US" sz="2400" dirty="0" smtClean="0">
                <a:hlinkClick r:id="rId2"/>
              </a:rPr>
              <a:t>www.leonschools.net/Page/52056</a:t>
            </a:r>
            <a:endParaRPr lang="en-US" sz="2400" dirty="0" smtClean="0"/>
          </a:p>
          <a:p>
            <a:pPr marL="0" indent="0">
              <a:buNone/>
            </a:pPr>
            <a:endParaRPr lang="en-US" sz="2400" dirty="0"/>
          </a:p>
        </p:txBody>
      </p:sp>
    </p:spTree>
    <p:extLst>
      <p:ext uri="{BB962C8B-B14F-4D97-AF65-F5344CB8AC3E}">
        <p14:creationId xmlns:p14="http://schemas.microsoft.com/office/powerpoint/2010/main" val="17430656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A98EE3D-8CD1-4C3F-BD1C-C98C9596463C}" type="slidenum">
              <a:rPr lang="en-US" smtClean="0"/>
              <a:t>11</a:t>
            </a:fld>
            <a:endParaRPr lang="en-US" dirty="0"/>
          </a:p>
        </p:txBody>
      </p:sp>
      <p:sp>
        <p:nvSpPr>
          <p:cNvPr id="3" name="Footer Placeholder 2"/>
          <p:cNvSpPr>
            <a:spLocks noGrp="1"/>
          </p:cNvSpPr>
          <p:nvPr>
            <p:ph type="ftr" sz="quarter" idx="11"/>
          </p:nvPr>
        </p:nvSpPr>
        <p:spPr/>
        <p:txBody>
          <a:bodyPr/>
          <a:lstStyle/>
          <a:p>
            <a:pPr algn="l"/>
            <a:r>
              <a:rPr lang="en-US" smtClean="0"/>
              <a:t>Teach a Course</a:t>
            </a:r>
            <a:endParaRPr lang="en-US" dirty="0"/>
          </a:p>
        </p:txBody>
      </p:sp>
      <p:sp>
        <p:nvSpPr>
          <p:cNvPr id="4" name="Title 3"/>
          <p:cNvSpPr>
            <a:spLocks noGrp="1"/>
          </p:cNvSpPr>
          <p:nvPr>
            <p:ph type="title"/>
          </p:nvPr>
        </p:nvSpPr>
        <p:spPr/>
        <p:txBody>
          <a:bodyPr/>
          <a:lstStyle/>
          <a:p>
            <a:r>
              <a:rPr lang="en-US" dirty="0" smtClean="0"/>
              <a:t>Needs Assessment </a:t>
            </a:r>
            <a:endParaRPr lang="en-US" dirty="0"/>
          </a:p>
        </p:txBody>
      </p:sp>
      <p:sp>
        <p:nvSpPr>
          <p:cNvPr id="5" name="Content Placeholder 4"/>
          <p:cNvSpPr>
            <a:spLocks noGrp="1"/>
          </p:cNvSpPr>
          <p:nvPr>
            <p:ph idx="1"/>
          </p:nvPr>
        </p:nvSpPr>
        <p:spPr/>
        <p:txBody>
          <a:bodyPr/>
          <a:lstStyle/>
          <a:p>
            <a:r>
              <a:rPr lang="en-US" sz="2000" dirty="0"/>
              <a:t>Briefly provide evidence of need for each of the services being funded through this </a:t>
            </a:r>
            <a:r>
              <a:rPr lang="en-US" sz="2000" dirty="0" smtClean="0"/>
              <a:t>Title III </a:t>
            </a:r>
            <a:r>
              <a:rPr lang="en-US" sz="2000" dirty="0"/>
              <a:t>application. </a:t>
            </a:r>
            <a:endParaRPr lang="en-US" sz="2000" dirty="0" smtClean="0"/>
          </a:p>
          <a:p>
            <a:r>
              <a:rPr lang="en-US" sz="2000" dirty="0" smtClean="0"/>
              <a:t>In </a:t>
            </a:r>
            <a:r>
              <a:rPr lang="en-US" sz="2000" dirty="0"/>
              <a:t>the description, include a reference to the method used for the needs assessment, the data, and information analyzed (e.g. </a:t>
            </a:r>
            <a:r>
              <a:rPr lang="en-US" sz="2000" dirty="0" smtClean="0"/>
              <a:t>WIDA, SAT 10,  Access for ELs, </a:t>
            </a:r>
            <a:r>
              <a:rPr lang="en-US" sz="2000" dirty="0"/>
              <a:t>ELL demographic data) to determine the need for supplementary services. </a:t>
            </a:r>
            <a:endParaRPr lang="en-US" sz="2000" dirty="0" smtClean="0"/>
          </a:p>
          <a:p>
            <a:r>
              <a:rPr lang="en-US" sz="2000" dirty="0" smtClean="0"/>
              <a:t>The </a:t>
            </a:r>
            <a:r>
              <a:rPr lang="en-US" sz="2000" dirty="0"/>
              <a:t>description must also include: </a:t>
            </a:r>
            <a:endParaRPr lang="en-US" sz="2000" dirty="0" smtClean="0"/>
          </a:p>
          <a:p>
            <a:pPr lvl="1"/>
            <a:r>
              <a:rPr lang="en-US" sz="2000" dirty="0" smtClean="0"/>
              <a:t>-</a:t>
            </a:r>
            <a:r>
              <a:rPr lang="en-US" sz="2000" dirty="0"/>
              <a:t>an analysis of which programs, services, and activities were </a:t>
            </a:r>
            <a:r>
              <a:rPr lang="en-US" sz="2000" dirty="0" smtClean="0"/>
              <a:t>previous successful </a:t>
            </a:r>
          </a:p>
          <a:p>
            <a:pPr lvl="1"/>
            <a:r>
              <a:rPr lang="en-US" sz="2000" dirty="0" smtClean="0"/>
              <a:t>-</a:t>
            </a:r>
            <a:r>
              <a:rPr lang="en-US" sz="2000" dirty="0"/>
              <a:t>which ones were </a:t>
            </a:r>
            <a:r>
              <a:rPr lang="en-US" sz="2000" dirty="0" smtClean="0"/>
              <a:t>not </a:t>
            </a:r>
          </a:p>
          <a:p>
            <a:pPr lvl="1"/>
            <a:r>
              <a:rPr lang="en-US" sz="2000" dirty="0" smtClean="0"/>
              <a:t>-</a:t>
            </a:r>
            <a:r>
              <a:rPr lang="en-US" sz="2000" dirty="0"/>
              <a:t>what the </a:t>
            </a:r>
            <a:r>
              <a:rPr lang="en-US" sz="2000" dirty="0" smtClean="0"/>
              <a:t>school </a:t>
            </a:r>
            <a:r>
              <a:rPr lang="en-US" sz="2000" dirty="0"/>
              <a:t>will do </a:t>
            </a:r>
            <a:r>
              <a:rPr lang="en-US" sz="2000" dirty="0" smtClean="0"/>
              <a:t>differently</a:t>
            </a:r>
          </a:p>
          <a:p>
            <a:r>
              <a:rPr lang="en-US" sz="2000" dirty="0" smtClean="0"/>
              <a:t>Summarize </a:t>
            </a:r>
            <a:r>
              <a:rPr lang="en-US" sz="2000" dirty="0"/>
              <a:t>results and prioritize</a:t>
            </a:r>
            <a:r>
              <a:rPr lang="en-US" dirty="0"/>
              <a:t>. </a:t>
            </a:r>
          </a:p>
        </p:txBody>
      </p:sp>
    </p:spTree>
    <p:extLst>
      <p:ext uri="{BB962C8B-B14F-4D97-AF65-F5344CB8AC3E}">
        <p14:creationId xmlns:p14="http://schemas.microsoft.com/office/powerpoint/2010/main" val="15788182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A98EE3D-8CD1-4C3F-BD1C-C98C9596463C}" type="slidenum">
              <a:rPr lang="en-US" smtClean="0"/>
              <a:t>12</a:t>
            </a:fld>
            <a:endParaRPr lang="en-US" dirty="0"/>
          </a:p>
        </p:txBody>
      </p:sp>
      <p:sp>
        <p:nvSpPr>
          <p:cNvPr id="3" name="Footer Placeholder 2"/>
          <p:cNvSpPr>
            <a:spLocks noGrp="1"/>
          </p:cNvSpPr>
          <p:nvPr>
            <p:ph type="ftr" sz="quarter" idx="11"/>
          </p:nvPr>
        </p:nvSpPr>
        <p:spPr/>
        <p:txBody>
          <a:bodyPr/>
          <a:lstStyle/>
          <a:p>
            <a:pPr algn="l"/>
            <a:r>
              <a:rPr lang="en-US" smtClean="0"/>
              <a:t>Teach a Course</a:t>
            </a:r>
            <a:endParaRPr lang="en-US" dirty="0"/>
          </a:p>
        </p:txBody>
      </p:sp>
      <p:sp>
        <p:nvSpPr>
          <p:cNvPr id="4" name="Title 3"/>
          <p:cNvSpPr>
            <a:spLocks noGrp="1"/>
          </p:cNvSpPr>
          <p:nvPr>
            <p:ph type="title"/>
          </p:nvPr>
        </p:nvSpPr>
        <p:spPr/>
        <p:txBody>
          <a:bodyPr/>
          <a:lstStyle/>
          <a:p>
            <a:r>
              <a:rPr lang="en-US" dirty="0" smtClean="0"/>
              <a:t>Needs Assessment </a:t>
            </a:r>
            <a:endParaRPr lang="en-US" dirty="0"/>
          </a:p>
        </p:txBody>
      </p:sp>
      <p:sp>
        <p:nvSpPr>
          <p:cNvPr id="5" name="Content Placeholder 4"/>
          <p:cNvSpPr>
            <a:spLocks noGrp="1"/>
          </p:cNvSpPr>
          <p:nvPr>
            <p:ph idx="1"/>
          </p:nvPr>
        </p:nvSpPr>
        <p:spPr/>
        <p:txBody>
          <a:bodyPr>
            <a:normAutofit/>
          </a:bodyPr>
          <a:lstStyle/>
          <a:p>
            <a:pPr marL="0" indent="0">
              <a:buNone/>
            </a:pPr>
            <a:r>
              <a:rPr lang="en-US" sz="2400" dirty="0" smtClean="0"/>
              <a:t>Include</a:t>
            </a:r>
            <a:r>
              <a:rPr lang="en-US" sz="2400" dirty="0"/>
              <a:t>:</a:t>
            </a:r>
          </a:p>
          <a:p>
            <a:r>
              <a:rPr lang="en-US" sz="2400" dirty="0" smtClean="0"/>
              <a:t>methods </a:t>
            </a:r>
            <a:r>
              <a:rPr lang="en-US" sz="2400" dirty="0"/>
              <a:t>used to conduct the needs assessment (</a:t>
            </a:r>
            <a:r>
              <a:rPr lang="en-US" sz="2400" dirty="0" smtClean="0"/>
              <a:t>e.g. teacher </a:t>
            </a:r>
            <a:r>
              <a:rPr lang="en-US" sz="2400" dirty="0"/>
              <a:t>and parent surveys, analyzing </a:t>
            </a:r>
            <a:r>
              <a:rPr lang="en-US" sz="2400" dirty="0" smtClean="0"/>
              <a:t>SAT 10 and WIDA </a:t>
            </a:r>
            <a:r>
              <a:rPr lang="en-US" sz="2400" dirty="0"/>
              <a:t>data, or meeting with </a:t>
            </a:r>
            <a:r>
              <a:rPr lang="en-US" sz="2400" dirty="0" smtClean="0"/>
              <a:t>ELL Parent Leadership Council and other stakeholders)</a:t>
            </a:r>
            <a:endParaRPr lang="en-US" sz="2400" dirty="0"/>
          </a:p>
          <a:p>
            <a:r>
              <a:rPr lang="en-US" sz="2400" dirty="0" smtClean="0"/>
              <a:t>a </a:t>
            </a:r>
            <a:r>
              <a:rPr lang="en-US" sz="2400" dirty="0"/>
              <a:t>description of which programs and services in </a:t>
            </a:r>
            <a:r>
              <a:rPr lang="en-US" sz="2400" dirty="0" smtClean="0"/>
              <a:t>have been successful with ELL students </a:t>
            </a:r>
            <a:endParaRPr lang="en-US" sz="2400" dirty="0"/>
          </a:p>
          <a:p>
            <a:r>
              <a:rPr lang="en-US" sz="2400" dirty="0" smtClean="0"/>
              <a:t>a </a:t>
            </a:r>
            <a:r>
              <a:rPr lang="en-US" sz="2400" dirty="0"/>
              <a:t>description of what the </a:t>
            </a:r>
            <a:r>
              <a:rPr lang="en-US" sz="2400" dirty="0" smtClean="0"/>
              <a:t>school </a:t>
            </a:r>
            <a:r>
              <a:rPr lang="en-US" sz="2400" dirty="0"/>
              <a:t>is doing </a:t>
            </a:r>
            <a:r>
              <a:rPr lang="en-US" sz="2400" dirty="0" smtClean="0"/>
              <a:t>differently from </a:t>
            </a:r>
            <a:r>
              <a:rPr lang="en-US" sz="2400" dirty="0"/>
              <a:t>previous years to meet AMAOs</a:t>
            </a:r>
            <a:r>
              <a:rPr lang="en-US" sz="2400" dirty="0" smtClean="0"/>
              <a:t>.  (Annual Measurable Achievement Objectives) </a:t>
            </a:r>
            <a:endParaRPr lang="en-US" sz="2400" dirty="0"/>
          </a:p>
        </p:txBody>
      </p:sp>
    </p:spTree>
    <p:extLst>
      <p:ext uri="{BB962C8B-B14F-4D97-AF65-F5344CB8AC3E}">
        <p14:creationId xmlns:p14="http://schemas.microsoft.com/office/powerpoint/2010/main" val="33958872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603CDE5-C1D8-4EDD-870F-A498BAFA520F}" type="slidenum">
              <a:rPr lang="en-US" noProof="0" smtClean="0"/>
              <a:t>13</a:t>
            </a:fld>
            <a:endParaRPr lang="en-US" noProof="0" dirty="0"/>
          </a:p>
        </p:txBody>
      </p:sp>
      <p:sp>
        <p:nvSpPr>
          <p:cNvPr id="3" name="Footer Placeholder 2"/>
          <p:cNvSpPr>
            <a:spLocks noGrp="1"/>
          </p:cNvSpPr>
          <p:nvPr>
            <p:ph type="ftr" sz="quarter" idx="11"/>
          </p:nvPr>
        </p:nvSpPr>
        <p:spPr/>
        <p:txBody>
          <a:bodyPr/>
          <a:lstStyle/>
          <a:p>
            <a:pPr algn="l"/>
            <a:r>
              <a:rPr lang="en-US" noProof="0" smtClean="0"/>
              <a:t>Teach a Course</a:t>
            </a:r>
            <a:endParaRPr lang="en-US" noProof="0" dirty="0"/>
          </a:p>
        </p:txBody>
      </p:sp>
      <p:sp>
        <p:nvSpPr>
          <p:cNvPr id="4" name="Title 3"/>
          <p:cNvSpPr>
            <a:spLocks noGrp="1"/>
          </p:cNvSpPr>
          <p:nvPr>
            <p:ph type="title"/>
          </p:nvPr>
        </p:nvSpPr>
        <p:spPr/>
        <p:txBody>
          <a:bodyPr>
            <a:normAutofit/>
          </a:bodyPr>
          <a:lstStyle/>
          <a:p>
            <a:r>
              <a:rPr lang="en-US" sz="3600" dirty="0" smtClean="0"/>
              <a:t>Activities </a:t>
            </a:r>
            <a:endParaRPr lang="en-US" sz="3600" dirty="0"/>
          </a:p>
        </p:txBody>
      </p:sp>
      <p:sp>
        <p:nvSpPr>
          <p:cNvPr id="5" name="Content Placeholder 4"/>
          <p:cNvSpPr>
            <a:spLocks noGrp="1"/>
          </p:cNvSpPr>
          <p:nvPr>
            <p:ph idx="1"/>
          </p:nvPr>
        </p:nvSpPr>
        <p:spPr/>
        <p:txBody>
          <a:bodyPr>
            <a:normAutofit/>
          </a:bodyPr>
          <a:lstStyle/>
          <a:p>
            <a:r>
              <a:rPr lang="en-US" sz="2400" dirty="0" smtClean="0"/>
              <a:t>Briefly </a:t>
            </a:r>
            <a:r>
              <a:rPr lang="en-US" sz="2400" dirty="0"/>
              <a:t>describe the </a:t>
            </a:r>
            <a:r>
              <a:rPr lang="en-US" sz="2400" dirty="0" smtClean="0"/>
              <a:t>school’s </a:t>
            </a:r>
            <a:r>
              <a:rPr lang="en-US" sz="2400" dirty="0"/>
              <a:t>major proposed programs, services, and activities. </a:t>
            </a:r>
            <a:endParaRPr lang="en-US" sz="2400" dirty="0" smtClean="0"/>
          </a:p>
          <a:p>
            <a:r>
              <a:rPr lang="en-US" sz="2400" dirty="0" smtClean="0"/>
              <a:t>Include </a:t>
            </a:r>
            <a:r>
              <a:rPr lang="en-US" sz="2400" dirty="0"/>
              <a:t>how the activities are aligned with the needs assessment, state content standards, student achievement standards, and </a:t>
            </a:r>
            <a:r>
              <a:rPr lang="en-US" sz="2400" dirty="0" smtClean="0"/>
              <a:t>standardized assessments</a:t>
            </a:r>
            <a:r>
              <a:rPr lang="en-US" sz="2400" dirty="0"/>
              <a:t>. </a:t>
            </a:r>
            <a:endParaRPr lang="en-US" sz="2400" dirty="0" smtClean="0"/>
          </a:p>
          <a:p>
            <a:r>
              <a:rPr lang="en-US" sz="2400" dirty="0" smtClean="0"/>
              <a:t>Indicate that the </a:t>
            </a:r>
            <a:r>
              <a:rPr lang="en-US" sz="2400" dirty="0"/>
              <a:t>activities are e</a:t>
            </a:r>
            <a:r>
              <a:rPr lang="en-US" sz="2400" dirty="0" smtClean="0"/>
              <a:t>videnced based. (Provide a citation or link)</a:t>
            </a:r>
          </a:p>
          <a:p>
            <a:r>
              <a:rPr lang="en-US" sz="2400" dirty="0" smtClean="0"/>
              <a:t>Describe </a:t>
            </a:r>
            <a:r>
              <a:rPr lang="en-US" sz="2400" dirty="0"/>
              <a:t>how the activities will close the achievement gap and help </a:t>
            </a:r>
            <a:r>
              <a:rPr lang="en-US" sz="2400" dirty="0" smtClean="0"/>
              <a:t>schools </a:t>
            </a:r>
            <a:r>
              <a:rPr lang="en-US" sz="2400" dirty="0"/>
              <a:t>to meet Annual Measureable Achievement Objectives (AMAOs). </a:t>
            </a:r>
          </a:p>
        </p:txBody>
      </p:sp>
      <p:sp>
        <p:nvSpPr>
          <p:cNvPr id="6" name="Text Placeholder 5"/>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11387903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A98EE3D-8CD1-4C3F-BD1C-C98C9596463C}" type="slidenum">
              <a:rPr lang="en-US" smtClean="0"/>
              <a:t>14</a:t>
            </a:fld>
            <a:endParaRPr lang="en-US" dirty="0"/>
          </a:p>
        </p:txBody>
      </p:sp>
      <p:sp>
        <p:nvSpPr>
          <p:cNvPr id="3" name="Footer Placeholder 2"/>
          <p:cNvSpPr>
            <a:spLocks noGrp="1"/>
          </p:cNvSpPr>
          <p:nvPr>
            <p:ph type="ftr" sz="quarter" idx="11"/>
          </p:nvPr>
        </p:nvSpPr>
        <p:spPr/>
        <p:txBody>
          <a:bodyPr/>
          <a:lstStyle/>
          <a:p>
            <a:pPr algn="l"/>
            <a:r>
              <a:rPr lang="en-US" smtClean="0"/>
              <a:t>Teach a Course</a:t>
            </a:r>
            <a:endParaRPr lang="en-US" dirty="0"/>
          </a:p>
        </p:txBody>
      </p:sp>
      <p:sp>
        <p:nvSpPr>
          <p:cNvPr id="4" name="Title 3"/>
          <p:cNvSpPr>
            <a:spLocks noGrp="1"/>
          </p:cNvSpPr>
          <p:nvPr>
            <p:ph type="title"/>
          </p:nvPr>
        </p:nvSpPr>
        <p:spPr/>
        <p:txBody>
          <a:bodyPr/>
          <a:lstStyle/>
          <a:p>
            <a:r>
              <a:rPr lang="en-US" dirty="0" smtClean="0"/>
              <a:t>Appropriate Use of Title III  Funds </a:t>
            </a:r>
            <a:endParaRPr lang="en-US" dirty="0"/>
          </a:p>
        </p:txBody>
      </p:sp>
      <p:sp>
        <p:nvSpPr>
          <p:cNvPr id="5" name="Content Placeholder 4"/>
          <p:cNvSpPr>
            <a:spLocks noGrp="1"/>
          </p:cNvSpPr>
          <p:nvPr>
            <p:ph idx="1"/>
          </p:nvPr>
        </p:nvSpPr>
        <p:spPr/>
        <p:txBody>
          <a:bodyPr>
            <a:normAutofit/>
          </a:bodyPr>
          <a:lstStyle/>
          <a:p>
            <a:r>
              <a:rPr lang="en-US" sz="2000" dirty="0"/>
              <a:t>Supplemental materials for sole use of ELLs </a:t>
            </a:r>
            <a:endParaRPr lang="en-US" sz="2000" dirty="0" smtClean="0"/>
          </a:p>
          <a:p>
            <a:r>
              <a:rPr lang="en-US" sz="2000" dirty="0" smtClean="0"/>
              <a:t>Additional </a:t>
            </a:r>
            <a:r>
              <a:rPr lang="en-US" sz="2000" dirty="0"/>
              <a:t>hardware (i.e., headsets) </a:t>
            </a:r>
            <a:endParaRPr lang="en-US" sz="2000" dirty="0" smtClean="0"/>
          </a:p>
          <a:p>
            <a:r>
              <a:rPr lang="en-US" sz="2000" dirty="0" smtClean="0"/>
              <a:t>Additional </a:t>
            </a:r>
            <a:r>
              <a:rPr lang="en-US" sz="2000" dirty="0"/>
              <a:t>software (i.e., language acquisition software) </a:t>
            </a:r>
            <a:endParaRPr lang="en-US" sz="2000" dirty="0" smtClean="0"/>
          </a:p>
          <a:p>
            <a:r>
              <a:rPr lang="en-US" sz="2000" dirty="0" smtClean="0"/>
              <a:t>Additional </a:t>
            </a:r>
            <a:r>
              <a:rPr lang="en-US" sz="2000" dirty="0"/>
              <a:t>reading materials (i.e., novels, magazines, newspapers, picture dictionaries) </a:t>
            </a:r>
            <a:endParaRPr lang="en-US" sz="2000" dirty="0" smtClean="0"/>
          </a:p>
          <a:p>
            <a:r>
              <a:rPr lang="en-US" sz="2000" dirty="0" smtClean="0"/>
              <a:t>Manipulative </a:t>
            </a:r>
            <a:r>
              <a:rPr lang="en-US" sz="2000" dirty="0"/>
              <a:t>(i.e., blocks, objects that represent an item, like foods) </a:t>
            </a:r>
            <a:endParaRPr lang="en-US" sz="2000" dirty="0" smtClean="0"/>
          </a:p>
          <a:p>
            <a:r>
              <a:rPr lang="en-US" sz="2000" dirty="0" smtClean="0"/>
              <a:t>Visual </a:t>
            </a:r>
            <a:r>
              <a:rPr lang="en-US" sz="2000" dirty="0"/>
              <a:t>Aides (i.e., pictures, posters, flash cards) </a:t>
            </a:r>
            <a:endParaRPr lang="en-US" sz="2000" dirty="0" smtClean="0"/>
          </a:p>
          <a:p>
            <a:r>
              <a:rPr lang="en-US" sz="2000" dirty="0" smtClean="0"/>
              <a:t>Listening </a:t>
            </a:r>
            <a:r>
              <a:rPr lang="en-US" sz="2000" dirty="0"/>
              <a:t>Centers (i.e., books on tape)</a:t>
            </a:r>
          </a:p>
        </p:txBody>
      </p:sp>
    </p:spTree>
    <p:extLst>
      <p:ext uri="{BB962C8B-B14F-4D97-AF65-F5344CB8AC3E}">
        <p14:creationId xmlns:p14="http://schemas.microsoft.com/office/powerpoint/2010/main" val="14898466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A98EE3D-8CD1-4C3F-BD1C-C98C9596463C}" type="slidenum">
              <a:rPr lang="en-US" smtClean="0"/>
              <a:t>15</a:t>
            </a:fld>
            <a:endParaRPr lang="en-US" dirty="0"/>
          </a:p>
        </p:txBody>
      </p:sp>
      <p:sp>
        <p:nvSpPr>
          <p:cNvPr id="3" name="Footer Placeholder 2"/>
          <p:cNvSpPr>
            <a:spLocks noGrp="1"/>
          </p:cNvSpPr>
          <p:nvPr>
            <p:ph type="ftr" sz="quarter" idx="11"/>
          </p:nvPr>
        </p:nvSpPr>
        <p:spPr/>
        <p:txBody>
          <a:bodyPr/>
          <a:lstStyle/>
          <a:p>
            <a:pPr algn="l"/>
            <a:r>
              <a:rPr lang="en-US" smtClean="0"/>
              <a:t>Teach a Course</a:t>
            </a:r>
            <a:endParaRPr lang="en-US" dirty="0"/>
          </a:p>
        </p:txBody>
      </p:sp>
      <p:sp>
        <p:nvSpPr>
          <p:cNvPr id="4" name="Title 3"/>
          <p:cNvSpPr>
            <a:spLocks noGrp="1"/>
          </p:cNvSpPr>
          <p:nvPr>
            <p:ph type="title"/>
          </p:nvPr>
        </p:nvSpPr>
        <p:spPr/>
        <p:txBody>
          <a:bodyPr/>
          <a:lstStyle/>
          <a:p>
            <a:r>
              <a:rPr lang="en-US" dirty="0" smtClean="0"/>
              <a:t>Additional uses of Title III funds </a:t>
            </a:r>
            <a:endParaRPr lang="en-US" dirty="0"/>
          </a:p>
        </p:txBody>
      </p:sp>
      <p:sp>
        <p:nvSpPr>
          <p:cNvPr id="5" name="Content Placeholder 4"/>
          <p:cNvSpPr>
            <a:spLocks noGrp="1"/>
          </p:cNvSpPr>
          <p:nvPr>
            <p:ph idx="1"/>
          </p:nvPr>
        </p:nvSpPr>
        <p:spPr/>
        <p:txBody>
          <a:bodyPr>
            <a:normAutofit/>
          </a:bodyPr>
          <a:lstStyle/>
          <a:p>
            <a:r>
              <a:rPr lang="en-US" sz="2000" dirty="0" smtClean="0"/>
              <a:t>Classroom </a:t>
            </a:r>
            <a:r>
              <a:rPr lang="en-US" sz="2000" dirty="0"/>
              <a:t>instructional assistants (i.e.; ESOL coach/aide, above and beyond Meta agreement) </a:t>
            </a:r>
            <a:endParaRPr lang="en-US" sz="2000" dirty="0" smtClean="0"/>
          </a:p>
          <a:p>
            <a:r>
              <a:rPr lang="en-US" sz="2000" dirty="0" smtClean="0"/>
              <a:t>Professional </a:t>
            </a:r>
            <a:r>
              <a:rPr lang="en-US" sz="2000" dirty="0"/>
              <a:t>development (above and beyond </a:t>
            </a:r>
            <a:r>
              <a:rPr lang="en-US" sz="2000" dirty="0" smtClean="0"/>
              <a:t>Consent Decree; </a:t>
            </a:r>
            <a:r>
              <a:rPr lang="en-US" sz="2000" dirty="0"/>
              <a:t>training) </a:t>
            </a:r>
            <a:endParaRPr lang="en-US" sz="2000" dirty="0" smtClean="0"/>
          </a:p>
          <a:p>
            <a:r>
              <a:rPr lang="en-US" sz="2000" dirty="0" smtClean="0"/>
              <a:t>Teacher </a:t>
            </a:r>
            <a:r>
              <a:rPr lang="en-US" sz="2000" dirty="0"/>
              <a:t>preparation for effective ELL instruction; incorporating curricula and resources regarding appropriate/effective instruction; improving program quality </a:t>
            </a:r>
            <a:endParaRPr lang="en-US" sz="2000" dirty="0" smtClean="0"/>
          </a:p>
          <a:p>
            <a:r>
              <a:rPr lang="en-US" sz="2000" dirty="0" smtClean="0"/>
              <a:t>Parental </a:t>
            </a:r>
            <a:r>
              <a:rPr lang="en-US" sz="2000" dirty="0"/>
              <a:t>involvement - Implementing family education programs, parent outreach and training activities designed to assist parents to become active participants in the education of their children </a:t>
            </a:r>
          </a:p>
        </p:txBody>
      </p:sp>
    </p:spTree>
    <p:extLst>
      <p:ext uri="{BB962C8B-B14F-4D97-AF65-F5344CB8AC3E}">
        <p14:creationId xmlns:p14="http://schemas.microsoft.com/office/powerpoint/2010/main" val="29454510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A98EE3D-8CD1-4C3F-BD1C-C98C9596463C}" type="slidenum">
              <a:rPr lang="en-US" smtClean="0"/>
              <a:t>16</a:t>
            </a:fld>
            <a:endParaRPr lang="en-US" dirty="0"/>
          </a:p>
        </p:txBody>
      </p:sp>
      <p:sp>
        <p:nvSpPr>
          <p:cNvPr id="3" name="Footer Placeholder 2"/>
          <p:cNvSpPr>
            <a:spLocks noGrp="1"/>
          </p:cNvSpPr>
          <p:nvPr>
            <p:ph type="ftr" sz="quarter" idx="11"/>
          </p:nvPr>
        </p:nvSpPr>
        <p:spPr/>
        <p:txBody>
          <a:bodyPr/>
          <a:lstStyle/>
          <a:p>
            <a:pPr algn="l"/>
            <a:r>
              <a:rPr lang="en-US" smtClean="0"/>
              <a:t>Teach a Course</a:t>
            </a:r>
            <a:endParaRPr lang="en-US" dirty="0"/>
          </a:p>
        </p:txBody>
      </p:sp>
      <p:sp>
        <p:nvSpPr>
          <p:cNvPr id="4" name="Title 3"/>
          <p:cNvSpPr>
            <a:spLocks noGrp="1"/>
          </p:cNvSpPr>
          <p:nvPr>
            <p:ph type="title"/>
          </p:nvPr>
        </p:nvSpPr>
        <p:spPr/>
        <p:txBody>
          <a:bodyPr/>
          <a:lstStyle/>
          <a:p>
            <a:r>
              <a:rPr lang="en-US" dirty="0" smtClean="0"/>
              <a:t>Title III timeline </a:t>
            </a:r>
            <a:endParaRPr lang="en-US" dirty="0"/>
          </a:p>
        </p:txBody>
      </p:sp>
      <p:sp>
        <p:nvSpPr>
          <p:cNvPr id="5" name="Content Placeholder 4"/>
          <p:cNvSpPr>
            <a:spLocks noGrp="1"/>
          </p:cNvSpPr>
          <p:nvPr>
            <p:ph idx="1"/>
          </p:nvPr>
        </p:nvSpPr>
        <p:spPr>
          <a:xfrm>
            <a:off x="581192" y="2047164"/>
            <a:ext cx="11029615" cy="4376750"/>
          </a:xfrm>
        </p:spPr>
        <p:txBody>
          <a:bodyPr>
            <a:normAutofit/>
          </a:bodyPr>
          <a:lstStyle/>
          <a:p>
            <a:r>
              <a:rPr lang="en-US" sz="2000" dirty="0" smtClean="0"/>
              <a:t>Needs Assessment / English Language Acquisition Plan due May 1, 2021</a:t>
            </a:r>
          </a:p>
          <a:p>
            <a:r>
              <a:rPr lang="en-US" sz="2000" dirty="0" smtClean="0"/>
              <a:t>Screen Parent Survey eligible students  right away</a:t>
            </a:r>
          </a:p>
          <a:p>
            <a:r>
              <a:rPr lang="en-US" sz="2000" dirty="0" smtClean="0"/>
              <a:t>Get documentation of Parent Survey (enrollment application) &amp; WIDA Screener to Althoria Pickett</a:t>
            </a:r>
          </a:p>
          <a:p>
            <a:r>
              <a:rPr lang="en-US" sz="2000" dirty="0" smtClean="0"/>
              <a:t>Your allocation will be based on the number of eligible students</a:t>
            </a:r>
          </a:p>
          <a:p>
            <a:r>
              <a:rPr lang="en-US" sz="2000" dirty="0" smtClean="0"/>
              <a:t>FLDOE will get us the Leon allocation in May</a:t>
            </a:r>
          </a:p>
          <a:p>
            <a:r>
              <a:rPr lang="en-US" sz="2000" dirty="0" smtClean="0"/>
              <a:t>Leon Title III plan due to FLDOE  June 30, 2021</a:t>
            </a:r>
          </a:p>
          <a:p>
            <a:r>
              <a:rPr lang="en-US" sz="2000" dirty="0" smtClean="0"/>
              <a:t>School allocations will be set once the plan is approved by FLDOE (</a:t>
            </a:r>
            <a:r>
              <a:rPr lang="en-US" sz="2000" dirty="0" err="1" smtClean="0"/>
              <a:t>appr</a:t>
            </a:r>
            <a:r>
              <a:rPr lang="en-US" sz="2000" dirty="0" smtClean="0"/>
              <a:t>. September)</a:t>
            </a:r>
          </a:p>
          <a:p>
            <a:r>
              <a:rPr lang="en-US" sz="2000" dirty="0" smtClean="0"/>
              <a:t> Adjustment of ELL eligible students due to the new school year enrollment should be sent to Mrs. Pickett within the 20 days of enrollment.  October 1</a:t>
            </a:r>
            <a:r>
              <a:rPr lang="en-US" sz="2000" baseline="30000" dirty="0" smtClean="0"/>
              <a:t>st</a:t>
            </a:r>
            <a:r>
              <a:rPr lang="en-US" sz="2000" dirty="0" smtClean="0"/>
              <a:t> will lock in your enrollment allocation.</a:t>
            </a:r>
          </a:p>
          <a:p>
            <a:endParaRPr lang="en-US" sz="2000" dirty="0"/>
          </a:p>
        </p:txBody>
      </p:sp>
    </p:spTree>
    <p:extLst>
      <p:ext uri="{BB962C8B-B14F-4D97-AF65-F5344CB8AC3E}">
        <p14:creationId xmlns:p14="http://schemas.microsoft.com/office/powerpoint/2010/main" val="20161577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Placeholder 13" descr="Young women in a library">
            <a:extLst>
              <a:ext uri="{FF2B5EF4-FFF2-40B4-BE49-F238E27FC236}">
                <a16:creationId xmlns:a16="http://schemas.microsoft.com/office/drawing/2014/main" id="{E923BD5B-22B6-4E92-B95F-5F7B6467380E}"/>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p:blipFill>
        <p:spPr>
          <a:xfrm>
            <a:off x="450662" y="606425"/>
            <a:ext cx="11285913" cy="3536950"/>
          </a:xfrm>
          <a:prstGeom prst="rect">
            <a:avLst/>
          </a:prstGeom>
        </p:spPr>
      </p:pic>
      <p:sp>
        <p:nvSpPr>
          <p:cNvPr id="4" name="Text Placeholder 3">
            <a:extLst>
              <a:ext uri="{FF2B5EF4-FFF2-40B4-BE49-F238E27FC236}">
                <a16:creationId xmlns:a16="http://schemas.microsoft.com/office/drawing/2014/main" id="{FD26EF91-820B-4DA2-B398-3E168AFF17A9}"/>
              </a:ext>
            </a:extLst>
          </p:cNvPr>
          <p:cNvSpPr>
            <a:spLocks noGrp="1"/>
          </p:cNvSpPr>
          <p:nvPr>
            <p:ph type="body" sz="half" idx="4294967295"/>
          </p:nvPr>
        </p:nvSpPr>
        <p:spPr>
          <a:xfrm>
            <a:off x="1077203" y="5316688"/>
            <a:ext cx="10014868" cy="676894"/>
          </a:xfrm>
        </p:spPr>
        <p:txBody>
          <a:bodyPr vert="horz" lIns="91440" tIns="45720" rIns="91440" bIns="45720" rtlCol="0" anchor="t">
            <a:normAutofit/>
          </a:bodyPr>
          <a:lstStyle/>
          <a:p>
            <a:pPr marL="0" indent="0">
              <a:lnSpc>
                <a:spcPct val="120000"/>
              </a:lnSpc>
              <a:spcBef>
                <a:spcPct val="20000"/>
              </a:spcBef>
              <a:buNone/>
            </a:pPr>
            <a:r>
              <a:rPr lang="en-US" sz="1600" cap="all" dirty="0">
                <a:solidFill>
                  <a:schemeClr val="tx2">
                    <a:lumMod val="10000"/>
                    <a:lumOff val="90000"/>
                    <a:alpha val="75000"/>
                  </a:schemeClr>
                </a:solidFill>
              </a:rPr>
              <a:t>If you have other questions or concerns please feel free to contact Althoria Pickett @ </a:t>
            </a:r>
            <a:r>
              <a:rPr lang="en-US" sz="1600" cap="all" dirty="0">
                <a:solidFill>
                  <a:schemeClr val="tx2">
                    <a:lumMod val="10000"/>
                    <a:lumOff val="90000"/>
                    <a:alpha val="75000"/>
                  </a:schemeClr>
                </a:solidFill>
                <a:hlinkClick r:id="rId4"/>
              </a:rPr>
              <a:t>picketta@leonschools.net</a:t>
            </a:r>
            <a:r>
              <a:rPr lang="en-US" sz="1600" cap="all" dirty="0">
                <a:solidFill>
                  <a:schemeClr val="tx2">
                    <a:lumMod val="10000"/>
                    <a:lumOff val="90000"/>
                    <a:alpha val="75000"/>
                  </a:schemeClr>
                </a:solidFill>
              </a:rPr>
              <a:t> or 850-487-7807</a:t>
            </a:r>
          </a:p>
        </p:txBody>
      </p:sp>
      <p:sp>
        <p:nvSpPr>
          <p:cNvPr id="7" name="Title 6">
            <a:extLst>
              <a:ext uri="{FF2B5EF4-FFF2-40B4-BE49-F238E27FC236}">
                <a16:creationId xmlns:a16="http://schemas.microsoft.com/office/drawing/2014/main" id="{24EC38A0-3DAB-4B29-9BBE-45A9EBDBF417}"/>
              </a:ext>
            </a:extLst>
          </p:cNvPr>
          <p:cNvSpPr>
            <a:spLocks noGrp="1"/>
          </p:cNvSpPr>
          <p:nvPr>
            <p:ph type="title"/>
          </p:nvPr>
        </p:nvSpPr>
        <p:spPr/>
        <p:txBody>
          <a:bodyPr>
            <a:normAutofit fontScale="90000"/>
          </a:bodyPr>
          <a:lstStyle/>
          <a:p>
            <a:pPr algn="ctr"/>
            <a:r>
              <a:rPr lang="en-US" dirty="0"/>
              <a:t>THANK YOU! </a:t>
            </a:r>
            <a:br>
              <a:rPr lang="en-US" dirty="0"/>
            </a:br>
            <a:r>
              <a:rPr lang="en-US" dirty="0"/>
              <a:t>For all you do for </a:t>
            </a:r>
            <a:r>
              <a:rPr lang="en-US" dirty="0" smtClean="0"/>
              <a:t>our </a:t>
            </a:r>
            <a:r>
              <a:rPr lang="en-US" dirty="0" err="1" smtClean="0"/>
              <a:t>Esol</a:t>
            </a:r>
            <a:r>
              <a:rPr lang="en-US" dirty="0" smtClean="0"/>
              <a:t> students</a:t>
            </a:r>
            <a:r>
              <a:rPr lang="en-US" dirty="0"/>
              <a:t>!</a:t>
            </a:r>
            <a:endParaRPr lang="ru-RU" dirty="0"/>
          </a:p>
        </p:txBody>
      </p:sp>
    </p:spTree>
    <p:extLst>
      <p:ext uri="{BB962C8B-B14F-4D97-AF65-F5344CB8AC3E}">
        <p14:creationId xmlns:p14="http://schemas.microsoft.com/office/powerpoint/2010/main" val="37983088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9">
            <a:extLst>
              <a:ext uri="{FF2B5EF4-FFF2-40B4-BE49-F238E27FC236}">
                <a16:creationId xmlns:a16="http://schemas.microsoft.com/office/drawing/2014/main" id="{69B35BB5-1630-45F0-B55C-B6847DF2168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1">
            <a:extLst>
              <a:ext uri="{FF2B5EF4-FFF2-40B4-BE49-F238E27FC236}">
                <a16:creationId xmlns:a16="http://schemas.microsoft.com/office/drawing/2014/main" id="{D3EF5146-0A37-42B3-AF51-CBFCE4002B9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3DC6CC32-12E2-40AB-91E7-E065E3B54AA8}"/>
              </a:ext>
            </a:extLst>
          </p:cNvPr>
          <p:cNvSpPr>
            <a:spLocks noGrp="1"/>
          </p:cNvSpPr>
          <p:nvPr>
            <p:ph type="title"/>
          </p:nvPr>
        </p:nvSpPr>
        <p:spPr>
          <a:xfrm>
            <a:off x="581192" y="5264486"/>
            <a:ext cx="11029616" cy="958513"/>
          </a:xfrm>
        </p:spPr>
        <p:txBody>
          <a:bodyPr anchor="ctr">
            <a:normAutofit fontScale="90000"/>
          </a:bodyPr>
          <a:lstStyle/>
          <a:p>
            <a:r>
              <a:rPr lang="en-US" dirty="0">
                <a:solidFill>
                  <a:srgbClr val="FFFEFF"/>
                </a:solidFill>
                <a:latin typeface="Arial Narrow" panose="020B0606020202030204" pitchFamily="34" charset="0"/>
              </a:rPr>
              <a:t>Working with Title III you must start with the Consent Decree. The Consent Decree directs your path with these federal funds.  </a:t>
            </a:r>
          </a:p>
        </p:txBody>
      </p:sp>
      <p:sp>
        <p:nvSpPr>
          <p:cNvPr id="21" name="Rectangle 13">
            <a:extLst>
              <a:ext uri="{FF2B5EF4-FFF2-40B4-BE49-F238E27FC236}">
                <a16:creationId xmlns:a16="http://schemas.microsoft.com/office/drawing/2014/main" id="{DDED8BF8-49A0-47C5-84AB-93BBEEBCCD2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15">
            <a:extLst>
              <a:ext uri="{FF2B5EF4-FFF2-40B4-BE49-F238E27FC236}">
                <a16:creationId xmlns:a16="http://schemas.microsoft.com/office/drawing/2014/main" id="{E3609DE7-3DD1-4216-8540-70829BC8891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07EA47CF-8CF4-49F8-B441-9678508C0DF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3" name="Footer Placeholder 2">
            <a:extLst>
              <a:ext uri="{FF2B5EF4-FFF2-40B4-BE49-F238E27FC236}">
                <a16:creationId xmlns:a16="http://schemas.microsoft.com/office/drawing/2014/main" id="{A09C2CC8-7675-4EA7-B0DF-8BB3BBD066C4}"/>
              </a:ext>
            </a:extLst>
          </p:cNvPr>
          <p:cNvSpPr>
            <a:spLocks noGrp="1"/>
          </p:cNvSpPr>
          <p:nvPr>
            <p:ph type="ftr" sz="quarter" idx="11"/>
          </p:nvPr>
        </p:nvSpPr>
        <p:spPr>
          <a:xfrm>
            <a:off x="361060" y="6423914"/>
            <a:ext cx="6917210" cy="365125"/>
          </a:xfrm>
        </p:spPr>
        <p:txBody>
          <a:bodyPr>
            <a:normAutofit/>
          </a:bodyPr>
          <a:lstStyle/>
          <a:p>
            <a:pPr>
              <a:spcAft>
                <a:spcPts val="600"/>
              </a:spcAft>
            </a:pPr>
            <a:r>
              <a:rPr lang="en-US" dirty="0"/>
              <a:t>Teach a Course</a:t>
            </a:r>
          </a:p>
        </p:txBody>
      </p:sp>
      <p:sp>
        <p:nvSpPr>
          <p:cNvPr id="4" name="Slide Number Placeholder 3">
            <a:extLst>
              <a:ext uri="{FF2B5EF4-FFF2-40B4-BE49-F238E27FC236}">
                <a16:creationId xmlns:a16="http://schemas.microsoft.com/office/drawing/2014/main" id="{2A4091D8-88CA-44CE-B83F-8F383F1AFB07}"/>
              </a:ext>
            </a:extLst>
          </p:cNvPr>
          <p:cNvSpPr>
            <a:spLocks noGrp="1"/>
          </p:cNvSpPr>
          <p:nvPr>
            <p:ph type="sldNum" sz="quarter" idx="12"/>
          </p:nvPr>
        </p:nvSpPr>
        <p:spPr>
          <a:xfrm>
            <a:off x="10795364" y="6423914"/>
            <a:ext cx="1052510" cy="365125"/>
          </a:xfrm>
        </p:spPr>
        <p:txBody>
          <a:bodyPr>
            <a:normAutofit/>
          </a:bodyPr>
          <a:lstStyle/>
          <a:p>
            <a:pPr>
              <a:spcAft>
                <a:spcPts val="600"/>
              </a:spcAft>
            </a:pPr>
            <a:fld id="{3A98EE3D-8CD1-4C3F-BD1C-C98C9596463C}" type="slidenum">
              <a:rPr lang="en-US" smtClean="0"/>
              <a:pPr>
                <a:spcAft>
                  <a:spcPts val="600"/>
                </a:spcAft>
              </a:pPr>
              <a:t>2</a:t>
            </a:fld>
            <a:endParaRPr lang="en-US" dirty="0"/>
          </a:p>
        </p:txBody>
      </p:sp>
      <p:graphicFrame>
        <p:nvGraphicFramePr>
          <p:cNvPr id="5" name="Content Placeholder 2" descr="SmartArt object">
            <a:extLst>
              <a:ext uri="{FF2B5EF4-FFF2-40B4-BE49-F238E27FC236}">
                <a16:creationId xmlns:a16="http://schemas.microsoft.com/office/drawing/2014/main" id="{59405A29-4A0F-429B-A6BA-2D3E9946C76A}"/>
              </a:ext>
            </a:extLst>
          </p:cNvPr>
          <p:cNvGraphicFramePr>
            <a:graphicFrameLocks noGrp="1"/>
          </p:cNvGraphicFramePr>
          <p:nvPr>
            <p:ph idx="4294967295"/>
            <p:extLst>
              <p:ext uri="{D42A27DB-BD31-4B8C-83A1-F6EECF244321}">
                <p14:modId xmlns:p14="http://schemas.microsoft.com/office/powerpoint/2010/main" val="1508583373"/>
              </p:ext>
            </p:extLst>
          </p:nvPr>
        </p:nvGraphicFramePr>
        <p:xfrm>
          <a:off x="450434" y="858445"/>
          <a:ext cx="11288243" cy="39612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224644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 name="Rectangle 58">
            <a:extLst>
              <a:ext uri="{FF2B5EF4-FFF2-40B4-BE49-F238E27FC236}">
                <a16:creationId xmlns:a16="http://schemas.microsoft.com/office/drawing/2014/main" id="{E6C8E6EB-4C59-429B-97E4-72A058CFC4F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61" name="Rectangle 60">
            <a:extLst>
              <a:ext uri="{FF2B5EF4-FFF2-40B4-BE49-F238E27FC236}">
                <a16:creationId xmlns:a16="http://schemas.microsoft.com/office/drawing/2014/main" id="{B5B90362-AFCC-46A9-B41C-A257A8C5B31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63" name="Rectangle 62">
            <a:extLst>
              <a:ext uri="{FF2B5EF4-FFF2-40B4-BE49-F238E27FC236}">
                <a16:creationId xmlns:a16="http://schemas.microsoft.com/office/drawing/2014/main" id="{F71EF7F1-38BA-471D-8CD4-2A9AE8E3552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65" name="Rectangle 64">
            <a:extLst>
              <a:ext uri="{FF2B5EF4-FFF2-40B4-BE49-F238E27FC236}">
                <a16:creationId xmlns:a16="http://schemas.microsoft.com/office/drawing/2014/main" id="{3CED7894-4F62-4A6C-8DB5-DB5BE08E9C0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87071E00-ABE1-44FD-92BD-2769C2C9C727}"/>
              </a:ext>
            </a:extLst>
          </p:cNvPr>
          <p:cNvSpPr>
            <a:spLocks noGrp="1"/>
          </p:cNvSpPr>
          <p:nvPr>
            <p:ph type="title"/>
          </p:nvPr>
        </p:nvSpPr>
        <p:spPr>
          <a:xfrm>
            <a:off x="513863" y="975746"/>
            <a:ext cx="3568661" cy="1188720"/>
          </a:xfrm>
        </p:spPr>
        <p:txBody>
          <a:bodyPr vert="horz" lIns="91440" tIns="45720" rIns="91440" bIns="45720" rtlCol="0" anchor="b">
            <a:normAutofit/>
          </a:bodyPr>
          <a:lstStyle/>
          <a:p>
            <a:r>
              <a:rPr lang="en-US" dirty="0">
                <a:solidFill>
                  <a:schemeClr val="accent1">
                    <a:lumMod val="75000"/>
                  </a:schemeClr>
                </a:solidFill>
              </a:rPr>
              <a:t>The Consent Decree</a:t>
            </a:r>
          </a:p>
        </p:txBody>
      </p:sp>
      <p:sp>
        <p:nvSpPr>
          <p:cNvPr id="67" name="Rectangle 66">
            <a:extLst>
              <a:ext uri="{FF2B5EF4-FFF2-40B4-BE49-F238E27FC236}">
                <a16:creationId xmlns:a16="http://schemas.microsoft.com/office/drawing/2014/main" id="{E536F3B4-50F6-4C52-8F76-4EB1214719D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 name="Footer Placeholder 3">
            <a:extLst>
              <a:ext uri="{FF2B5EF4-FFF2-40B4-BE49-F238E27FC236}">
                <a16:creationId xmlns:a16="http://schemas.microsoft.com/office/drawing/2014/main" id="{94E186FA-5C4C-4ED3-90C4-8DB38BD9C85F}"/>
              </a:ext>
            </a:extLst>
          </p:cNvPr>
          <p:cNvSpPr>
            <a:spLocks noGrp="1"/>
          </p:cNvSpPr>
          <p:nvPr>
            <p:ph type="ftr" sz="quarter" idx="11"/>
          </p:nvPr>
        </p:nvSpPr>
        <p:spPr>
          <a:xfrm>
            <a:off x="361060" y="6423914"/>
            <a:ext cx="3568661" cy="365125"/>
          </a:xfrm>
        </p:spPr>
        <p:txBody>
          <a:bodyPr vert="horz" lIns="91440" tIns="45720" rIns="91440" bIns="45720" rtlCol="0" anchor="ctr">
            <a:normAutofit/>
          </a:bodyPr>
          <a:lstStyle/>
          <a:p>
            <a:pPr defTabSz="457200">
              <a:spcAft>
                <a:spcPts val="600"/>
              </a:spcAft>
            </a:pPr>
            <a:r>
              <a:rPr lang="en-US" kern="1200" cap="all" dirty="0">
                <a:solidFill>
                  <a:schemeClr val="accent1">
                    <a:alpha val="75000"/>
                  </a:schemeClr>
                </a:solidFill>
                <a:latin typeface="+mn-lt"/>
                <a:ea typeface="+mn-ea"/>
                <a:cs typeface="+mn-cs"/>
              </a:rPr>
              <a:t>Teach a Course</a:t>
            </a:r>
          </a:p>
        </p:txBody>
      </p:sp>
      <p:pic>
        <p:nvPicPr>
          <p:cNvPr id="6" name="Content Placeholder 5" descr="women collaborating&#10;">
            <a:extLst>
              <a:ext uri="{FF2B5EF4-FFF2-40B4-BE49-F238E27FC236}">
                <a16:creationId xmlns:a16="http://schemas.microsoft.com/office/drawing/2014/main" id="{BF79C0FC-6A53-48FD-A2FB-DC1F7E6C6B69}"/>
              </a:ext>
            </a:extLst>
          </p:cNvPr>
          <p:cNvPicPr>
            <a:picLocks noGrp="1" noChangeAspect="1"/>
          </p:cNvPicPr>
          <p:nvPr>
            <p:ph sz="half" idx="4294967295"/>
          </p:nvPr>
        </p:nvPicPr>
        <p:blipFill>
          <a:blip r:embed="rId3"/>
          <a:srcRect/>
          <a:stretch/>
        </p:blipFill>
        <p:spPr>
          <a:xfrm>
            <a:off x="4656010" y="0"/>
            <a:ext cx="7534275" cy="6858000"/>
          </a:xfrm>
          <a:prstGeom prst="rect">
            <a:avLst/>
          </a:prstGeom>
        </p:spPr>
      </p:pic>
      <p:sp>
        <p:nvSpPr>
          <p:cNvPr id="5" name="Slide Number Placeholder 4">
            <a:extLst>
              <a:ext uri="{FF2B5EF4-FFF2-40B4-BE49-F238E27FC236}">
                <a16:creationId xmlns:a16="http://schemas.microsoft.com/office/drawing/2014/main" id="{356A56D1-9BF1-4F99-93F1-B4EF92D8D45A}"/>
              </a:ext>
            </a:extLst>
          </p:cNvPr>
          <p:cNvSpPr>
            <a:spLocks noGrp="1"/>
          </p:cNvSpPr>
          <p:nvPr>
            <p:ph type="sldNum" sz="quarter" idx="12"/>
          </p:nvPr>
        </p:nvSpPr>
        <p:spPr>
          <a:xfrm>
            <a:off x="10795362" y="6423914"/>
            <a:ext cx="1052510" cy="365125"/>
          </a:xfrm>
        </p:spPr>
        <p:txBody>
          <a:bodyPr vert="horz" lIns="91440" tIns="45720" rIns="91440" bIns="45720" rtlCol="0" anchor="ctr">
            <a:normAutofit/>
          </a:bodyPr>
          <a:lstStyle/>
          <a:p>
            <a:pPr defTabSz="457200">
              <a:spcAft>
                <a:spcPts val="600"/>
              </a:spcAft>
            </a:pPr>
            <a:fld id="{3A98EE3D-8CD1-4C3F-BD1C-C98C9596463C}" type="slidenum">
              <a:rPr lang="en-US">
                <a:solidFill>
                  <a:srgbClr val="FFFFFF"/>
                </a:solidFill>
              </a:rPr>
              <a:pPr defTabSz="457200">
                <a:spcAft>
                  <a:spcPts val="600"/>
                </a:spcAft>
              </a:pPr>
              <a:t>3</a:t>
            </a:fld>
            <a:endParaRPr lang="en-US" dirty="0">
              <a:solidFill>
                <a:srgbClr val="FFFFFF"/>
              </a:solidFill>
            </a:endParaRPr>
          </a:p>
        </p:txBody>
      </p:sp>
      <p:sp>
        <p:nvSpPr>
          <p:cNvPr id="7" name="Rectangle 1"/>
          <p:cNvSpPr>
            <a:spLocks noGrp="1" noChangeArrowheads="1"/>
          </p:cNvSpPr>
          <p:nvPr>
            <p:ph sz="half" idx="4294967295"/>
          </p:nvPr>
        </p:nvSpPr>
        <p:spPr bwMode="auto">
          <a:xfrm>
            <a:off x="490175" y="2505160"/>
            <a:ext cx="3616036" cy="2769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1F1E1E"/>
                </a:solidFill>
                <a:effectLst/>
                <a:latin typeface="Arial Narrow" panose="020B0606020202030204" pitchFamily="34" charset="0"/>
              </a:rPr>
              <a:t>The Consent Decree addresses the civil rights of </a:t>
            </a:r>
            <a:r>
              <a:rPr kumimoji="0" lang="en-US" altLang="en-US" sz="1400" b="0" i="0" u="none" strike="noStrike" cap="none" normalizeH="0" baseline="0" dirty="0">
                <a:ln>
                  <a:noFill/>
                </a:ln>
                <a:solidFill>
                  <a:schemeClr val="tx1"/>
                </a:solidFill>
                <a:effectLst/>
                <a:latin typeface="Arial Narrow" panose="020B0606020202030204" pitchFamily="34" charset="0"/>
              </a:rPr>
              <a:t>ELL</a:t>
            </a:r>
            <a:r>
              <a:rPr kumimoji="0" lang="en-US" altLang="en-US" sz="1400" b="0" i="0" u="none" strike="noStrike" cap="none" normalizeH="0" baseline="0" dirty="0">
                <a:ln>
                  <a:noFill/>
                </a:ln>
                <a:solidFill>
                  <a:srgbClr val="1F1E1E"/>
                </a:solidFill>
                <a:effectLst/>
                <a:latin typeface="Arial Narrow" panose="020B0606020202030204" pitchFamily="34" charset="0"/>
              </a:rPr>
              <a:t> students, foremost among those their right to equal access to all education programs. In addressing these rights, the Consent Decree provides a structure that ensures the delivery of the comprehensible instruction to which ELL students are entitled.</a:t>
            </a:r>
            <a:r>
              <a:rPr kumimoji="0" lang="en-US" altLang="en-US" sz="1400" b="0" i="0" u="none" strike="noStrike" cap="none" normalizeH="0" baseline="0" dirty="0">
                <a:ln>
                  <a:noFill/>
                </a:ln>
                <a:solidFill>
                  <a:schemeClr val="tx1"/>
                </a:solidFill>
                <a:effectLst/>
                <a:latin typeface="Arial Narrow" panose="020B060602020203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400" dirty="0">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Arial Narrow" panose="020B0606020202030204" pitchFamily="34" charset="0"/>
            </a:endParaRPr>
          </a:p>
          <a:p>
            <a:pPr marL="0" lvl="0" indent="0" defTabSz="914400">
              <a:buClrTx/>
              <a:buSzTx/>
              <a:buNone/>
            </a:pPr>
            <a:r>
              <a:rPr lang="en-US" sz="1200" u="sng" dirty="0">
                <a:hlinkClick r:id="rId4" tooltip="League of United Latin American Citizens (LULAC) et al. v. State Board of Education Consent Decree, United States District Court for the Southern District of Florida, August 14, 1990 - PDF"/>
              </a:rPr>
              <a:t>League of United Latin American Citizens (LULAC) et al. v. State Board of Education Consent Decree, United States District Court for the Southern District of Florida, August 14, 1990</a:t>
            </a:r>
            <a:r>
              <a:rPr lang="en-US" sz="1200" dirty="0"/>
              <a:t> (PDF)</a:t>
            </a:r>
            <a:endParaRPr kumimoji="0" lang="en-US" altLang="en-US" sz="1050" b="0" i="0" u="none" strike="noStrike" cap="none" normalizeH="0" baseline="0" dirty="0">
              <a:ln>
                <a:noFill/>
              </a:ln>
              <a:solidFill>
                <a:schemeClr val="tx1"/>
              </a:solidFill>
              <a:effectLst/>
              <a:latin typeface="Arial Narrow" panose="020B0606020202030204" pitchFamily="34" charset="0"/>
            </a:endParaRPr>
          </a:p>
        </p:txBody>
      </p:sp>
    </p:spTree>
    <p:extLst>
      <p:ext uri="{BB962C8B-B14F-4D97-AF65-F5344CB8AC3E}">
        <p14:creationId xmlns:p14="http://schemas.microsoft.com/office/powerpoint/2010/main" val="1789873386"/>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A019A2A-640A-4285-BA5E-7A47E95D04EC}"/>
              </a:ext>
            </a:extLst>
          </p:cNvPr>
          <p:cNvSpPr>
            <a:spLocks noGrp="1"/>
          </p:cNvSpPr>
          <p:nvPr>
            <p:ph type="title"/>
          </p:nvPr>
        </p:nvSpPr>
        <p:spPr>
          <a:xfrm>
            <a:off x="4242341" y="457200"/>
            <a:ext cx="3693000" cy="1600200"/>
          </a:xfrm>
        </p:spPr>
        <p:txBody>
          <a:bodyPr/>
          <a:lstStyle/>
          <a:p>
            <a:pPr algn="ctr"/>
            <a:r>
              <a:rPr lang="en-US" dirty="0"/>
              <a:t>Teachers Endorsed or Certified</a:t>
            </a:r>
          </a:p>
        </p:txBody>
      </p:sp>
      <p:sp>
        <p:nvSpPr>
          <p:cNvPr id="5" name="Footer Placeholder 4">
            <a:extLst>
              <a:ext uri="{FF2B5EF4-FFF2-40B4-BE49-F238E27FC236}">
                <a16:creationId xmlns:a16="http://schemas.microsoft.com/office/drawing/2014/main" id="{8DD3FEC5-159E-43A5-9588-54A48A0C2BCE}"/>
              </a:ext>
            </a:extLst>
          </p:cNvPr>
          <p:cNvSpPr>
            <a:spLocks noGrp="1"/>
          </p:cNvSpPr>
          <p:nvPr>
            <p:ph type="ftr" sz="quarter" idx="11"/>
          </p:nvPr>
        </p:nvSpPr>
        <p:spPr>
          <a:xfrm>
            <a:off x="366407" y="6423914"/>
            <a:ext cx="6917210" cy="365125"/>
          </a:xfrm>
        </p:spPr>
        <p:txBody>
          <a:bodyPr/>
          <a:lstStyle/>
          <a:p>
            <a:r>
              <a:rPr lang="en-US" dirty="0"/>
              <a:t>Teach a Course</a:t>
            </a:r>
          </a:p>
        </p:txBody>
      </p:sp>
      <p:sp>
        <p:nvSpPr>
          <p:cNvPr id="6" name="Slide Number Placeholder 5">
            <a:extLst>
              <a:ext uri="{FF2B5EF4-FFF2-40B4-BE49-F238E27FC236}">
                <a16:creationId xmlns:a16="http://schemas.microsoft.com/office/drawing/2014/main" id="{F2CF6BB9-EEA3-41F4-8032-BEDB0257613C}"/>
              </a:ext>
            </a:extLst>
          </p:cNvPr>
          <p:cNvSpPr>
            <a:spLocks noGrp="1"/>
          </p:cNvSpPr>
          <p:nvPr>
            <p:ph type="sldNum" sz="quarter" idx="12"/>
          </p:nvPr>
        </p:nvSpPr>
        <p:spPr>
          <a:xfrm>
            <a:off x="10795363" y="6423914"/>
            <a:ext cx="1052510" cy="365125"/>
          </a:xfrm>
        </p:spPr>
        <p:txBody>
          <a:bodyPr/>
          <a:lstStyle/>
          <a:p>
            <a:fld id="{3A98EE3D-8CD1-4C3F-BD1C-C98C9596463C}" type="slidenum">
              <a:rPr lang="en-US" smtClean="0"/>
              <a:pPr/>
              <a:t>4</a:t>
            </a:fld>
            <a:endParaRPr lang="en-US" dirty="0"/>
          </a:p>
        </p:txBody>
      </p:sp>
      <p:graphicFrame>
        <p:nvGraphicFramePr>
          <p:cNvPr id="15" name="Content Placeholder 14" descr="SmartArt object">
            <a:extLst>
              <a:ext uri="{FF2B5EF4-FFF2-40B4-BE49-F238E27FC236}">
                <a16:creationId xmlns:a16="http://schemas.microsoft.com/office/drawing/2014/main" id="{E48394F2-4497-4281-8861-03B845B20BE2}"/>
              </a:ext>
            </a:extLst>
          </p:cNvPr>
          <p:cNvGraphicFramePr>
            <a:graphicFrameLocks noGrp="1"/>
          </p:cNvGraphicFramePr>
          <p:nvPr>
            <p:ph sz="quarter" idx="14"/>
            <p:extLst>
              <p:ext uri="{D42A27DB-BD31-4B8C-83A1-F6EECF244321}">
                <p14:modId xmlns:p14="http://schemas.microsoft.com/office/powerpoint/2010/main" val="3548834341"/>
              </p:ext>
            </p:extLst>
          </p:nvPr>
        </p:nvGraphicFramePr>
        <p:xfrm>
          <a:off x="4242341" y="2408099"/>
          <a:ext cx="3690000" cy="40428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Placeholder 8" descr="aerial view of people studying at tables in library study room">
            <a:extLst>
              <a:ext uri="{FF2B5EF4-FFF2-40B4-BE49-F238E27FC236}">
                <a16:creationId xmlns:a16="http://schemas.microsoft.com/office/drawing/2014/main" id="{3896A4E6-8FD8-4D77-AAB0-2B6A3165482E}"/>
              </a:ext>
            </a:extLst>
          </p:cNvPr>
          <p:cNvPicPr>
            <a:picLocks noGrp="1" noChangeAspect="1"/>
          </p:cNvPicPr>
          <p:nvPr>
            <p:ph type="pic" idx="1"/>
          </p:nvPr>
        </p:nvPicPr>
        <p:blipFill>
          <a:blip r:embed="rId8"/>
          <a:srcRect t="6" b="6"/>
          <a:stretch>
            <a:fillRect/>
          </a:stretch>
        </p:blipFill>
        <p:spPr/>
      </p:pic>
      <p:pic>
        <p:nvPicPr>
          <p:cNvPr id="14" name="Picture Placeholder 13" descr="woman posing as she reads book in front of stack of books&#10;">
            <a:extLst>
              <a:ext uri="{FF2B5EF4-FFF2-40B4-BE49-F238E27FC236}">
                <a16:creationId xmlns:a16="http://schemas.microsoft.com/office/drawing/2014/main" id="{1DA21010-05F7-45C3-98F1-385BABF640CD}"/>
              </a:ext>
            </a:extLst>
          </p:cNvPr>
          <p:cNvPicPr>
            <a:picLocks noGrp="1" noChangeAspect="1"/>
          </p:cNvPicPr>
          <p:nvPr>
            <p:ph type="pic" idx="13"/>
          </p:nvPr>
        </p:nvPicPr>
        <p:blipFill>
          <a:blip r:embed="rId9"/>
          <a:srcRect t="6" b="6"/>
          <a:stretch>
            <a:fillRect/>
          </a:stretch>
        </p:blipFill>
        <p:spPr/>
      </p:pic>
    </p:spTree>
    <p:extLst>
      <p:ext uri="{BB962C8B-B14F-4D97-AF65-F5344CB8AC3E}">
        <p14:creationId xmlns:p14="http://schemas.microsoft.com/office/powerpoint/2010/main" val="502411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D5A4A71-BF4C-4D5C-BFC7-87532A78DCB1}"/>
              </a:ext>
            </a:extLst>
          </p:cNvPr>
          <p:cNvSpPr>
            <a:spLocks noGrp="1"/>
          </p:cNvSpPr>
          <p:nvPr>
            <p:ph type="title"/>
          </p:nvPr>
        </p:nvSpPr>
        <p:spPr>
          <a:xfrm>
            <a:off x="358529" y="346911"/>
            <a:ext cx="3790884" cy="1710489"/>
          </a:xfrm>
        </p:spPr>
        <p:txBody>
          <a:bodyPr/>
          <a:lstStyle/>
          <a:p>
            <a:r>
              <a:rPr lang="en-US" dirty="0"/>
              <a:t>Teachers Endorsed or Certified</a:t>
            </a:r>
          </a:p>
        </p:txBody>
      </p:sp>
      <p:sp>
        <p:nvSpPr>
          <p:cNvPr id="5" name="Text Placeholder 4">
            <a:extLst>
              <a:ext uri="{FF2B5EF4-FFF2-40B4-BE49-F238E27FC236}">
                <a16:creationId xmlns:a16="http://schemas.microsoft.com/office/drawing/2014/main" id="{192DC2B5-5E26-4712-A72B-C467FF94253F}"/>
              </a:ext>
            </a:extLst>
          </p:cNvPr>
          <p:cNvSpPr>
            <a:spLocks noGrp="1"/>
          </p:cNvSpPr>
          <p:nvPr>
            <p:ph type="body" sz="half" idx="2"/>
          </p:nvPr>
        </p:nvSpPr>
        <p:spPr>
          <a:xfrm>
            <a:off x="355101" y="2052735"/>
            <a:ext cx="3517435" cy="4458946"/>
          </a:xfrm>
        </p:spPr>
        <p:txBody>
          <a:bodyPr>
            <a:normAutofit fontScale="85000" lnSpcReduction="20000"/>
          </a:bodyPr>
          <a:lstStyle/>
          <a:p>
            <a:pPr marL="215900" indent="-215900"/>
            <a:r>
              <a:rPr lang="en-US" sz="1800" dirty="0">
                <a:latin typeface="Arial Narrow"/>
              </a:rPr>
              <a:t>Teachers working with ESOL Students will need to be ESOL Endorsed or Certified</a:t>
            </a:r>
            <a:r>
              <a:rPr lang="en-US" sz="1800" b="1" dirty="0">
                <a:latin typeface="Arial Narrow"/>
              </a:rPr>
              <a:t>.  </a:t>
            </a:r>
            <a:endParaRPr lang="en-US"/>
          </a:p>
          <a:p>
            <a:pPr marL="215900" indent="-215900"/>
            <a:r>
              <a:rPr lang="en-US" sz="1800" b="1" dirty="0">
                <a:latin typeface="Arial Narrow"/>
              </a:rPr>
              <a:t>ELA/Reading teachers </a:t>
            </a:r>
            <a:r>
              <a:rPr lang="en-US" sz="1800" dirty="0">
                <a:latin typeface="Arial Narrow"/>
              </a:rPr>
              <a:t>will need 300 hours for Endorsement.  </a:t>
            </a:r>
            <a:endParaRPr lang="en-US">
              <a:latin typeface="Gill Sans MT" panose="020B0502020104020203"/>
            </a:endParaRPr>
          </a:p>
          <a:p>
            <a:pPr marL="215900" indent="-215900"/>
            <a:r>
              <a:rPr lang="en-US" sz="1800" b="1" dirty="0">
                <a:latin typeface="Arial Narrow"/>
              </a:rPr>
              <a:t>CORE Teachers </a:t>
            </a:r>
            <a:r>
              <a:rPr lang="en-US" sz="1800" dirty="0">
                <a:latin typeface="Arial Narrow"/>
              </a:rPr>
              <a:t>will need 60 hours.  </a:t>
            </a:r>
            <a:endParaRPr lang="en-US">
              <a:latin typeface="Gill Sans MT" panose="020B0502020104020203"/>
            </a:endParaRPr>
          </a:p>
          <a:p>
            <a:pPr marL="215900" indent="-215900"/>
            <a:r>
              <a:rPr lang="en-US" sz="1800" b="1" dirty="0">
                <a:latin typeface="Arial Narrow"/>
              </a:rPr>
              <a:t>Elective, Pre-K, Guidance, and Administrators</a:t>
            </a:r>
            <a:r>
              <a:rPr lang="en-US" sz="1800" dirty="0">
                <a:latin typeface="Arial Narrow"/>
              </a:rPr>
              <a:t> will need to take an 18 hour course. </a:t>
            </a:r>
            <a:endParaRPr lang="en-US"/>
          </a:p>
          <a:p>
            <a:pPr marL="215900" indent="-215900"/>
            <a:r>
              <a:rPr lang="en-US" sz="1800" dirty="0">
                <a:latin typeface="Arial Narrow"/>
              </a:rPr>
              <a:t>Teachers will need to take the following courses to receive the 300 hours to be ESOL Endorsed: </a:t>
            </a:r>
            <a:endParaRPr lang="en-US" sz="1800" dirty="0">
              <a:latin typeface="Arial Narrow" panose="020B0606020202030204" pitchFamily="34" charset="0"/>
            </a:endParaRPr>
          </a:p>
          <a:p>
            <a:pPr lvl="1"/>
            <a:r>
              <a:rPr lang="en-US" sz="1600" dirty="0">
                <a:latin typeface="Arial Narrow"/>
              </a:rPr>
              <a:t>(a) Methods of teaching English to speakers of other languages (ESOL) </a:t>
            </a:r>
            <a:endParaRPr lang="en-US" sz="1600" dirty="0">
              <a:latin typeface="Arial Narrow" panose="020B0606020202030204" pitchFamily="34" charset="0"/>
            </a:endParaRPr>
          </a:p>
          <a:p>
            <a:pPr lvl="1"/>
            <a:r>
              <a:rPr lang="en-US" sz="1600" dirty="0">
                <a:latin typeface="Arial Narrow"/>
              </a:rPr>
              <a:t>(b) ESOL curriculum and materials development </a:t>
            </a:r>
            <a:endParaRPr lang="en-US" sz="1600" dirty="0">
              <a:latin typeface="Arial Narrow" panose="020B0606020202030204" pitchFamily="34" charset="0"/>
            </a:endParaRPr>
          </a:p>
          <a:p>
            <a:pPr lvl="1"/>
            <a:r>
              <a:rPr lang="en-US" sz="1600" dirty="0">
                <a:latin typeface="Arial Narrow"/>
              </a:rPr>
              <a:t>(c) Cross-cultural communication and understanding</a:t>
            </a:r>
            <a:endParaRPr lang="en-US" sz="1600" dirty="0">
              <a:latin typeface="Arial Narrow" panose="020B0606020202030204" pitchFamily="34" charset="0"/>
            </a:endParaRPr>
          </a:p>
          <a:p>
            <a:pPr lvl="1"/>
            <a:r>
              <a:rPr lang="en-US" sz="1600" dirty="0">
                <a:latin typeface="Arial Narrow"/>
              </a:rPr>
              <a:t>(d) Applied linguistics </a:t>
            </a:r>
            <a:endParaRPr lang="en-US" sz="1600" dirty="0">
              <a:latin typeface="Arial Narrow" panose="020B0606020202030204" pitchFamily="34" charset="0"/>
            </a:endParaRPr>
          </a:p>
          <a:p>
            <a:pPr lvl="1"/>
            <a:r>
              <a:rPr lang="en-US" sz="1600" dirty="0">
                <a:latin typeface="Arial Narrow"/>
              </a:rPr>
              <a:t>(e) Testing and evaluation of ESOL  </a:t>
            </a:r>
            <a:endParaRPr lang="en-US" sz="1600">
              <a:latin typeface="Arial Narrow" panose="020B0606020202030204" pitchFamily="34" charset="0"/>
            </a:endParaRPr>
          </a:p>
          <a:p>
            <a:pPr marL="215900" indent="-215900"/>
            <a:endParaRPr lang="en-US" dirty="0"/>
          </a:p>
        </p:txBody>
      </p:sp>
      <p:sp>
        <p:nvSpPr>
          <p:cNvPr id="6" name="Slide Number Placeholder 5">
            <a:extLst>
              <a:ext uri="{FF2B5EF4-FFF2-40B4-BE49-F238E27FC236}">
                <a16:creationId xmlns:a16="http://schemas.microsoft.com/office/drawing/2014/main" id="{FA73604A-7E08-4A9B-A7E1-F008615923E8}"/>
              </a:ext>
            </a:extLst>
          </p:cNvPr>
          <p:cNvSpPr>
            <a:spLocks noGrp="1"/>
          </p:cNvSpPr>
          <p:nvPr>
            <p:ph type="sldNum" sz="quarter" idx="12"/>
          </p:nvPr>
        </p:nvSpPr>
        <p:spPr/>
        <p:txBody>
          <a:bodyPr/>
          <a:lstStyle/>
          <a:p>
            <a:fld id="{F603CDE5-C1D8-4EDD-870F-A498BAFA520F}" type="slidenum">
              <a:rPr lang="en-US" smtClean="0"/>
              <a:t>5</a:t>
            </a:fld>
            <a:endParaRPr lang="en-US" dirty="0"/>
          </a:p>
        </p:txBody>
      </p:sp>
      <p:sp>
        <p:nvSpPr>
          <p:cNvPr id="7" name="Footer Placeholder 6">
            <a:extLst>
              <a:ext uri="{FF2B5EF4-FFF2-40B4-BE49-F238E27FC236}">
                <a16:creationId xmlns:a16="http://schemas.microsoft.com/office/drawing/2014/main" id="{F5A9782B-C5C4-48DA-AA51-2AF88DEF26B7}"/>
              </a:ext>
            </a:extLst>
          </p:cNvPr>
          <p:cNvSpPr>
            <a:spLocks noGrp="1"/>
          </p:cNvSpPr>
          <p:nvPr>
            <p:ph type="ftr" sz="quarter" idx="11"/>
          </p:nvPr>
        </p:nvSpPr>
        <p:spPr/>
        <p:txBody>
          <a:bodyPr/>
          <a:lstStyle/>
          <a:p>
            <a:pPr algn="l"/>
            <a:r>
              <a:rPr lang="en-US" dirty="0"/>
              <a:t>Endorsement/Certification  only works when on the Certificate.</a:t>
            </a:r>
          </a:p>
        </p:txBody>
      </p:sp>
      <p:pic>
        <p:nvPicPr>
          <p:cNvPr id="10" name="Picture Placeholder 9" descr="two women look at two laptops&#10;">
            <a:extLst>
              <a:ext uri="{FF2B5EF4-FFF2-40B4-BE49-F238E27FC236}">
                <a16:creationId xmlns:a16="http://schemas.microsoft.com/office/drawing/2014/main" id="{109874DF-4483-4899-A10C-B0C5378B0136}"/>
              </a:ext>
            </a:extLst>
          </p:cNvPr>
          <p:cNvPicPr>
            <a:picLocks noGrp="1" noChangeAspect="1"/>
          </p:cNvPicPr>
          <p:nvPr>
            <p:ph type="pic" idx="1"/>
          </p:nvPr>
        </p:nvPicPr>
        <p:blipFill>
          <a:blip r:embed="rId3"/>
          <a:srcRect t="6" b="6"/>
          <a:stretch>
            <a:fillRect/>
          </a:stretch>
        </p:blipFill>
        <p:spPr/>
      </p:pic>
      <p:pic>
        <p:nvPicPr>
          <p:cNvPr id="9" name="Picture Placeholder 8" descr="woman reading">
            <a:extLst>
              <a:ext uri="{FF2B5EF4-FFF2-40B4-BE49-F238E27FC236}">
                <a16:creationId xmlns:a16="http://schemas.microsoft.com/office/drawing/2014/main" id="{BADCDF53-1AD6-4ACB-AABB-AE333D04A938}"/>
              </a:ext>
            </a:extLst>
          </p:cNvPr>
          <p:cNvPicPr>
            <a:picLocks noGrp="1" noChangeAspect="1"/>
          </p:cNvPicPr>
          <p:nvPr>
            <p:ph type="pic" idx="13"/>
          </p:nvPr>
        </p:nvPicPr>
        <p:blipFill>
          <a:blip r:embed="rId4"/>
          <a:srcRect t="6" b="6"/>
          <a:stretch>
            <a:fillRect/>
          </a:stretch>
        </p:blipFill>
        <p:spPr/>
      </p:pic>
    </p:spTree>
    <p:extLst>
      <p:ext uri="{BB962C8B-B14F-4D97-AF65-F5344CB8AC3E}">
        <p14:creationId xmlns:p14="http://schemas.microsoft.com/office/powerpoint/2010/main" val="9856522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5AABE02-3816-F449-8686-534CFAFAAD82}"/>
              </a:ext>
            </a:extLst>
          </p:cNvPr>
          <p:cNvSpPr>
            <a:spLocks noGrp="1"/>
          </p:cNvSpPr>
          <p:nvPr>
            <p:ph type="sldNum" sz="quarter" idx="12"/>
          </p:nvPr>
        </p:nvSpPr>
        <p:spPr>
          <a:xfrm>
            <a:off x="10795365" y="6423914"/>
            <a:ext cx="1052510" cy="365125"/>
          </a:xfrm>
          <a:prstGeom prst="rect">
            <a:avLst/>
          </a:prstGeom>
        </p:spPr>
        <p:txBody>
          <a:bodyPr vert="horz" lIns="91440" tIns="45720" rIns="91440" bIns="45720" rtlCol="0" anchor="ctr">
            <a:normAutofit/>
          </a:bodyPr>
          <a:lstStyle/>
          <a:p>
            <a:pPr defTabSz="457200">
              <a:spcAft>
                <a:spcPts val="600"/>
              </a:spcAft>
            </a:pPr>
            <a:fld id="{3A98EE3D-8CD1-4C3F-BD1C-C98C9596463C}" type="slidenum">
              <a:rPr lang="en-US" smtClean="0"/>
              <a:pPr defTabSz="457200">
                <a:spcAft>
                  <a:spcPts val="600"/>
                </a:spcAft>
              </a:pPr>
              <a:t>6</a:t>
            </a:fld>
            <a:endParaRPr lang="en-US" dirty="0"/>
          </a:p>
        </p:txBody>
      </p:sp>
      <p:sp>
        <p:nvSpPr>
          <p:cNvPr id="3" name="Footer Placeholder 2">
            <a:extLst>
              <a:ext uri="{FF2B5EF4-FFF2-40B4-BE49-F238E27FC236}">
                <a16:creationId xmlns:a16="http://schemas.microsoft.com/office/drawing/2014/main" id="{4EF15B35-3E87-AB47-A668-38DD000ADF27}"/>
              </a:ext>
            </a:extLst>
          </p:cNvPr>
          <p:cNvSpPr>
            <a:spLocks noGrp="1"/>
          </p:cNvSpPr>
          <p:nvPr>
            <p:ph type="ftr" sz="quarter" idx="11"/>
          </p:nvPr>
        </p:nvSpPr>
        <p:spPr>
          <a:xfrm>
            <a:off x="355101" y="6446838"/>
            <a:ext cx="6818262" cy="365125"/>
          </a:xfrm>
          <a:prstGeom prst="rect">
            <a:avLst/>
          </a:prstGeom>
        </p:spPr>
        <p:txBody>
          <a:bodyPr vert="horz" lIns="91440" tIns="45720" rIns="91440" bIns="45720" rtlCol="0" anchor="ctr">
            <a:normAutofit/>
          </a:bodyPr>
          <a:lstStyle/>
          <a:p>
            <a:pPr defTabSz="457200">
              <a:spcAft>
                <a:spcPts val="600"/>
              </a:spcAft>
            </a:pPr>
            <a:r>
              <a:rPr lang="en-US" dirty="0"/>
              <a:t>Footer</a:t>
            </a:r>
            <a:endParaRPr lang="en-US" kern="1200" cap="all" dirty="0"/>
          </a:p>
        </p:txBody>
      </p:sp>
      <p:sp>
        <p:nvSpPr>
          <p:cNvPr id="2" name="Title 1">
            <a:extLst>
              <a:ext uri="{FF2B5EF4-FFF2-40B4-BE49-F238E27FC236}">
                <a16:creationId xmlns:a16="http://schemas.microsoft.com/office/drawing/2014/main" id="{87071E00-ABE1-44FD-92BD-2769C2C9C727}"/>
              </a:ext>
            </a:extLst>
          </p:cNvPr>
          <p:cNvSpPr>
            <a:spLocks noGrp="1"/>
          </p:cNvSpPr>
          <p:nvPr>
            <p:ph type="title"/>
          </p:nvPr>
        </p:nvSpPr>
        <p:spPr>
          <a:xfrm>
            <a:off x="581193" y="729658"/>
            <a:ext cx="11029616" cy="988332"/>
          </a:xfrm>
          <a:prstGeom prst="rect">
            <a:avLst/>
          </a:prstGeom>
        </p:spPr>
        <p:txBody>
          <a:bodyPr vert="horz" lIns="91440" tIns="45720" rIns="91440" bIns="45720" rtlCol="0" anchor="b">
            <a:normAutofit/>
          </a:bodyPr>
          <a:lstStyle/>
          <a:p>
            <a:r>
              <a:rPr lang="en-US" dirty="0"/>
              <a:t>Home survey Questions - </a:t>
            </a:r>
            <a:r>
              <a:rPr lang="en-US" sz="2400" dirty="0"/>
              <a:t>On our LCS registration form</a:t>
            </a:r>
            <a:r>
              <a:rPr lang="en-US" dirty="0"/>
              <a:t>  </a:t>
            </a:r>
          </a:p>
        </p:txBody>
      </p:sp>
      <p:pic>
        <p:nvPicPr>
          <p:cNvPr id="6" name="Content Placeholder 5" descr="Two women with a smartphone">
            <a:extLst>
              <a:ext uri="{FF2B5EF4-FFF2-40B4-BE49-F238E27FC236}">
                <a16:creationId xmlns:a16="http://schemas.microsoft.com/office/drawing/2014/main" id="{BF79C0FC-6A53-48FD-A2FB-DC1F7E6C6B69}"/>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rcRect/>
          <a:stretch/>
        </p:blipFill>
        <p:spPr>
          <a:xfrm>
            <a:off x="6188417" y="2602108"/>
            <a:ext cx="5557854" cy="2912163"/>
          </a:xfrm>
          <a:prstGeom prst="rect">
            <a:avLst/>
          </a:prstGeom>
          <a:noFill/>
        </p:spPr>
      </p:pic>
      <p:graphicFrame>
        <p:nvGraphicFramePr>
          <p:cNvPr id="16" name="Content Placeholder 4" descr="SmartArt object">
            <a:extLst>
              <a:ext uri="{FF2B5EF4-FFF2-40B4-BE49-F238E27FC236}">
                <a16:creationId xmlns:a16="http://schemas.microsoft.com/office/drawing/2014/main" id="{F35B8AB0-B78B-405A-AC99-8E100E28E890}"/>
              </a:ext>
            </a:extLst>
          </p:cNvPr>
          <p:cNvGraphicFramePr>
            <a:graphicFrameLocks noGrp="1"/>
          </p:cNvGraphicFramePr>
          <p:nvPr>
            <p:ph sz="half" idx="1"/>
            <p:extLst>
              <p:ext uri="{D42A27DB-BD31-4B8C-83A1-F6EECF244321}">
                <p14:modId xmlns:p14="http://schemas.microsoft.com/office/powerpoint/2010/main" val="2102753904"/>
              </p:ext>
            </p:extLst>
          </p:nvPr>
        </p:nvGraphicFramePr>
        <p:xfrm>
          <a:off x="445729" y="2563921"/>
          <a:ext cx="5602863" cy="306350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253698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A019A2A-640A-4285-BA5E-7A47E95D04EC}"/>
              </a:ext>
            </a:extLst>
          </p:cNvPr>
          <p:cNvSpPr>
            <a:spLocks noGrp="1"/>
          </p:cNvSpPr>
          <p:nvPr>
            <p:ph type="title"/>
          </p:nvPr>
        </p:nvSpPr>
        <p:spPr>
          <a:xfrm>
            <a:off x="8355530" y="457200"/>
            <a:ext cx="3577394" cy="743803"/>
          </a:xfrm>
        </p:spPr>
        <p:txBody>
          <a:bodyPr/>
          <a:lstStyle/>
          <a:p>
            <a:r>
              <a:rPr lang="en-US" dirty="0"/>
              <a:t>Third Step</a:t>
            </a:r>
          </a:p>
        </p:txBody>
      </p:sp>
      <p:sp>
        <p:nvSpPr>
          <p:cNvPr id="6" name="Slide Number Placeholder 5">
            <a:extLst>
              <a:ext uri="{FF2B5EF4-FFF2-40B4-BE49-F238E27FC236}">
                <a16:creationId xmlns:a16="http://schemas.microsoft.com/office/drawing/2014/main" id="{F2CF6BB9-EEA3-41F4-8032-BEDB0257613C}"/>
              </a:ext>
            </a:extLst>
          </p:cNvPr>
          <p:cNvSpPr>
            <a:spLocks noGrp="1"/>
          </p:cNvSpPr>
          <p:nvPr>
            <p:ph type="sldNum" sz="quarter" idx="12"/>
          </p:nvPr>
        </p:nvSpPr>
        <p:spPr/>
        <p:txBody>
          <a:bodyPr/>
          <a:lstStyle/>
          <a:p>
            <a:fld id="{3A98EE3D-8CD1-4C3F-BD1C-C98C9596463C}" type="slidenum">
              <a:rPr lang="en-US" smtClean="0"/>
              <a:pPr/>
              <a:t>7</a:t>
            </a:fld>
            <a:endParaRPr lang="en-US" dirty="0"/>
          </a:p>
        </p:txBody>
      </p:sp>
      <p:sp>
        <p:nvSpPr>
          <p:cNvPr id="4" name="Text Placeholder 3">
            <a:extLst>
              <a:ext uri="{FF2B5EF4-FFF2-40B4-BE49-F238E27FC236}">
                <a16:creationId xmlns:a16="http://schemas.microsoft.com/office/drawing/2014/main" id="{FBA1D6E0-6A9C-4ADB-984E-B54DD59C6DF0}"/>
              </a:ext>
            </a:extLst>
          </p:cNvPr>
          <p:cNvSpPr>
            <a:spLocks noGrp="1"/>
          </p:cNvSpPr>
          <p:nvPr>
            <p:ph sz="quarter" idx="14"/>
          </p:nvPr>
        </p:nvSpPr>
        <p:spPr>
          <a:xfrm>
            <a:off x="8355530" y="1260143"/>
            <a:ext cx="3394511" cy="5340823"/>
          </a:xfrm>
        </p:spPr>
        <p:txBody>
          <a:bodyPr>
            <a:normAutofit fontScale="92500" lnSpcReduction="20000"/>
          </a:bodyPr>
          <a:lstStyle/>
          <a:p>
            <a:pPr marL="216000" indent="-216000">
              <a:buFont typeface="Wingdings" panose="05000000000000000000" pitchFamily="2" charset="2"/>
              <a:buChar char="§"/>
            </a:pPr>
            <a:r>
              <a:rPr lang="en-US" dirty="0"/>
              <a:t>How are students determined eligible for the ESOL Program?</a:t>
            </a:r>
          </a:p>
          <a:p>
            <a:pPr marL="522000" lvl="1" indent="-216000">
              <a:buFont typeface="Wingdings" panose="05000000000000000000" pitchFamily="2" charset="2"/>
              <a:buChar char="§"/>
            </a:pPr>
            <a:r>
              <a:rPr lang="en-US" dirty="0"/>
              <a:t>During registration process parents answer three questions found on the Home Language Survey.  If any of those three questions are answered with another language other than English, the student is then triggered to take the </a:t>
            </a:r>
            <a:r>
              <a:rPr lang="en-US" b="1" dirty="0"/>
              <a:t>WIDA Screener </a:t>
            </a:r>
            <a:r>
              <a:rPr lang="en-US" dirty="0"/>
              <a:t>to determine ESOL Eligibility.  </a:t>
            </a:r>
          </a:p>
          <a:p>
            <a:pPr marL="216000" indent="-216000">
              <a:buFont typeface="Wingdings" panose="05000000000000000000" pitchFamily="2" charset="2"/>
              <a:buChar char="§"/>
            </a:pPr>
            <a:r>
              <a:rPr lang="en-US" dirty="0" smtClean="0"/>
              <a:t>Schools have 20 days from enrollment to complete the WIDA screener. </a:t>
            </a:r>
          </a:p>
          <a:p>
            <a:pPr marL="522000" lvl="1" indent="-216000">
              <a:buFont typeface="Wingdings" panose="05000000000000000000" pitchFamily="2" charset="2"/>
              <a:buChar char="§"/>
            </a:pPr>
            <a:r>
              <a:rPr lang="en-US" dirty="0" smtClean="0"/>
              <a:t>Schools must have a trained staff member to administer the WIDA screener.  (contact Althoria Picket)</a:t>
            </a:r>
            <a:endParaRPr lang="en-US" dirty="0"/>
          </a:p>
          <a:p>
            <a:pPr marL="216000" indent="-216000">
              <a:buFont typeface="Wingdings" panose="05000000000000000000" pitchFamily="2" charset="2"/>
              <a:buChar char="§"/>
            </a:pPr>
            <a:r>
              <a:rPr lang="en-US" dirty="0" smtClean="0"/>
              <a:t>Once </a:t>
            </a:r>
            <a:r>
              <a:rPr lang="en-US" dirty="0"/>
              <a:t>students have been screened their score will determine the eligibility.  </a:t>
            </a:r>
            <a:endParaRPr lang="en-US" dirty="0" smtClean="0"/>
          </a:p>
          <a:p>
            <a:pPr marL="216000" indent="-216000">
              <a:buFont typeface="Wingdings" panose="05000000000000000000" pitchFamily="2" charset="2"/>
              <a:buChar char="§"/>
            </a:pPr>
            <a:r>
              <a:rPr lang="en-US" dirty="0" smtClean="0"/>
              <a:t>All scores, assessments, and school enrollment application documentation must be sent to the LEA in order to confirm eligible students.  </a:t>
            </a:r>
          </a:p>
          <a:p>
            <a:endParaRPr lang="en-US" dirty="0"/>
          </a:p>
        </p:txBody>
      </p:sp>
      <p:sp>
        <p:nvSpPr>
          <p:cNvPr id="5" name="Footer Placeholder 4">
            <a:extLst>
              <a:ext uri="{FF2B5EF4-FFF2-40B4-BE49-F238E27FC236}">
                <a16:creationId xmlns:a16="http://schemas.microsoft.com/office/drawing/2014/main" id="{8DD3FEC5-159E-43A5-9588-54A48A0C2BCE}"/>
              </a:ext>
            </a:extLst>
          </p:cNvPr>
          <p:cNvSpPr>
            <a:spLocks noGrp="1"/>
          </p:cNvSpPr>
          <p:nvPr>
            <p:ph type="ftr" sz="quarter" idx="11"/>
          </p:nvPr>
        </p:nvSpPr>
        <p:spPr/>
        <p:txBody>
          <a:bodyPr/>
          <a:lstStyle/>
          <a:p>
            <a:r>
              <a:rPr lang="en-US" dirty="0"/>
              <a:t>Teach a Course</a:t>
            </a:r>
          </a:p>
        </p:txBody>
      </p:sp>
      <p:pic>
        <p:nvPicPr>
          <p:cNvPr id="14" name="Picture Placeholder 13" descr="Meeting room with a people">
            <a:extLst>
              <a:ext uri="{FF2B5EF4-FFF2-40B4-BE49-F238E27FC236}">
                <a16:creationId xmlns:a16="http://schemas.microsoft.com/office/drawing/2014/main" id="{31727492-A578-4CB1-994B-D17649C2D4AA}"/>
              </a:ext>
            </a:extLst>
          </p:cNvPr>
          <p:cNvPicPr>
            <a:picLocks noGrp="1" noChangeAspect="1"/>
          </p:cNvPicPr>
          <p:nvPr>
            <p:ph type="pic" idx="13"/>
          </p:nvPr>
        </p:nvPicPr>
        <p:blipFill>
          <a:blip r:embed="rId3">
            <a:extLst>
              <a:ext uri="{28A0092B-C50C-407E-A947-70E740481C1C}">
                <a14:useLocalDpi xmlns:a14="http://schemas.microsoft.com/office/drawing/2010/main" val="0"/>
              </a:ext>
            </a:extLst>
          </a:blip>
          <a:srcRect/>
          <a:stretch>
            <a:fillRect/>
          </a:stretch>
        </p:blipFill>
        <p:spPr/>
      </p:pic>
      <p:pic>
        <p:nvPicPr>
          <p:cNvPr id="15" name="Picture Placeholder 14" descr="people at conference table viewing laptops">
            <a:extLst>
              <a:ext uri="{FF2B5EF4-FFF2-40B4-BE49-F238E27FC236}">
                <a16:creationId xmlns:a16="http://schemas.microsoft.com/office/drawing/2014/main" id="{60700499-F5C8-4234-A554-8E26834CCF11}"/>
              </a:ext>
            </a:extLst>
          </p:cNvPr>
          <p:cNvPicPr>
            <a:picLocks noGrp="1" noChangeAspect="1"/>
          </p:cNvPicPr>
          <p:nvPr>
            <p:ph type="pic" idx="1"/>
          </p:nvPr>
        </p:nvPicPr>
        <p:blipFill>
          <a:blip r:embed="rId4"/>
          <a:srcRect t="6" b="6"/>
          <a:stretch>
            <a:fillRect/>
          </a:stretch>
        </p:blipFill>
        <p:spPr/>
      </p:pic>
    </p:spTree>
    <p:extLst>
      <p:ext uri="{BB962C8B-B14F-4D97-AF65-F5344CB8AC3E}">
        <p14:creationId xmlns:p14="http://schemas.microsoft.com/office/powerpoint/2010/main" val="13392436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Women with a pencil">
            <a:extLst>
              <a:ext uri="{FF2B5EF4-FFF2-40B4-BE49-F238E27FC236}">
                <a16:creationId xmlns:a16="http://schemas.microsoft.com/office/drawing/2014/main" id="{70DBF7FC-769A-4F7C-86D9-921C2CEAF6EC}"/>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a:stretch/>
        </p:blipFill>
        <p:spPr>
          <a:xfrm>
            <a:off x="1705" y="0"/>
            <a:ext cx="7534275" cy="6858000"/>
          </a:xfrm>
        </p:spPr>
      </p:pic>
      <p:sp>
        <p:nvSpPr>
          <p:cNvPr id="3" name="Footer Placeholder 2">
            <a:extLst>
              <a:ext uri="{FF2B5EF4-FFF2-40B4-BE49-F238E27FC236}">
                <a16:creationId xmlns:a16="http://schemas.microsoft.com/office/drawing/2014/main" id="{1EDDB1DA-AD73-4E32-B7D5-0BD10081893B}"/>
              </a:ext>
            </a:extLst>
          </p:cNvPr>
          <p:cNvSpPr>
            <a:spLocks noGrp="1"/>
          </p:cNvSpPr>
          <p:nvPr>
            <p:ph type="ftr" sz="quarter" idx="11"/>
          </p:nvPr>
        </p:nvSpPr>
        <p:spPr>
          <a:xfrm>
            <a:off x="424391" y="6446838"/>
            <a:ext cx="6818262" cy="365125"/>
          </a:xfrm>
        </p:spPr>
        <p:txBody>
          <a:bodyPr/>
          <a:lstStyle/>
          <a:p>
            <a:r>
              <a:rPr lang="en-US" dirty="0"/>
              <a:t>Teach a Course</a:t>
            </a:r>
          </a:p>
        </p:txBody>
      </p:sp>
      <p:sp>
        <p:nvSpPr>
          <p:cNvPr id="4" name="Slide Number Placeholder 3">
            <a:extLst>
              <a:ext uri="{FF2B5EF4-FFF2-40B4-BE49-F238E27FC236}">
                <a16:creationId xmlns:a16="http://schemas.microsoft.com/office/drawing/2014/main" id="{36B7E12A-8BF8-4D3D-842F-D070248D1B08}"/>
              </a:ext>
            </a:extLst>
          </p:cNvPr>
          <p:cNvSpPr>
            <a:spLocks noGrp="1"/>
          </p:cNvSpPr>
          <p:nvPr>
            <p:ph type="sldNum" sz="quarter" idx="12"/>
          </p:nvPr>
        </p:nvSpPr>
        <p:spPr>
          <a:xfrm>
            <a:off x="10930596" y="6446838"/>
            <a:ext cx="617912" cy="365125"/>
          </a:xfrm>
        </p:spPr>
        <p:txBody>
          <a:bodyPr/>
          <a:lstStyle/>
          <a:p>
            <a:fld id="{3A98EE3D-8CD1-4C3F-BD1C-C98C9596463C}" type="slidenum">
              <a:rPr lang="en-US" smtClean="0"/>
              <a:t>8</a:t>
            </a:fld>
            <a:endParaRPr lang="en-US" dirty="0"/>
          </a:p>
        </p:txBody>
      </p:sp>
      <p:sp>
        <p:nvSpPr>
          <p:cNvPr id="5" name="Title 4">
            <a:extLst>
              <a:ext uri="{FF2B5EF4-FFF2-40B4-BE49-F238E27FC236}">
                <a16:creationId xmlns:a16="http://schemas.microsoft.com/office/drawing/2014/main" id="{9C3D8B0C-EFCA-45C3-A92A-E9B17B93DAF7}"/>
              </a:ext>
            </a:extLst>
          </p:cNvPr>
          <p:cNvSpPr>
            <a:spLocks noGrp="1"/>
          </p:cNvSpPr>
          <p:nvPr>
            <p:ph type="title"/>
          </p:nvPr>
        </p:nvSpPr>
        <p:spPr>
          <a:xfrm>
            <a:off x="7955459" y="495297"/>
            <a:ext cx="3392382" cy="1675219"/>
          </a:xfrm>
        </p:spPr>
        <p:txBody>
          <a:bodyPr/>
          <a:lstStyle/>
          <a:p>
            <a:r>
              <a:rPr lang="en-US" dirty="0"/>
              <a:t>Acquiring English Language</a:t>
            </a:r>
            <a:endParaRPr lang="ru-RU" dirty="0"/>
          </a:p>
        </p:txBody>
      </p:sp>
      <p:sp>
        <p:nvSpPr>
          <p:cNvPr id="6" name="Content Placeholder 5">
            <a:extLst>
              <a:ext uri="{FF2B5EF4-FFF2-40B4-BE49-F238E27FC236}">
                <a16:creationId xmlns:a16="http://schemas.microsoft.com/office/drawing/2014/main" id="{1E9EACF6-E8C5-485F-B9F8-6F314C3308D6}"/>
              </a:ext>
            </a:extLst>
          </p:cNvPr>
          <p:cNvSpPr>
            <a:spLocks noGrp="1"/>
          </p:cNvSpPr>
          <p:nvPr>
            <p:ph sz="quarter" idx="14"/>
          </p:nvPr>
        </p:nvSpPr>
        <p:spPr>
          <a:xfrm>
            <a:off x="7955459" y="2051248"/>
            <a:ext cx="3392382" cy="4047446"/>
          </a:xfrm>
        </p:spPr>
        <p:txBody>
          <a:bodyPr>
            <a:normAutofit lnSpcReduction="10000"/>
          </a:bodyPr>
          <a:lstStyle/>
          <a:p>
            <a:pPr marL="215900" indent="-215900">
              <a:buFont typeface="Wingdings" panose="05000000000000000000" pitchFamily="2" charset="2"/>
              <a:buChar char="§"/>
            </a:pPr>
            <a:r>
              <a:rPr lang="en-US"/>
              <a:t>LCS has various opportunities for students </a:t>
            </a:r>
            <a:r>
              <a:rPr lang="en-US" dirty="0"/>
              <a:t>to acquire the English Language:</a:t>
            </a:r>
            <a:endParaRPr lang="en-US"/>
          </a:p>
          <a:p>
            <a:pPr marL="521970" lvl="1" indent="-215900">
              <a:buFont typeface="Wingdings" panose="05000000000000000000" pitchFamily="2" charset="2"/>
              <a:buChar char="§"/>
            </a:pPr>
            <a:r>
              <a:rPr lang="en-US" dirty="0"/>
              <a:t>Imagine Reading- this computer program assists students in acquiring English. Starting with a baseline to determine need. </a:t>
            </a:r>
          </a:p>
          <a:p>
            <a:pPr marL="521970" lvl="1" indent="-215900">
              <a:buFont typeface="Wingdings" panose="05000000000000000000" pitchFamily="2" charset="2"/>
              <a:buChar char="§"/>
            </a:pPr>
            <a:r>
              <a:rPr lang="en-US" dirty="0"/>
              <a:t>Rosetta Stone- a digital based program working with students on improving learned and learning language.</a:t>
            </a:r>
          </a:p>
          <a:p>
            <a:pPr marL="521970" lvl="1" indent="-215900">
              <a:buFont typeface="Wingdings" panose="05000000000000000000" pitchFamily="2" charset="2"/>
              <a:buChar char="§"/>
            </a:pPr>
            <a:r>
              <a:rPr lang="en-US" dirty="0"/>
              <a:t>Imagine Math- computer based working with students on math concepts and reading concepts which assist in math proficiency. </a:t>
            </a:r>
          </a:p>
        </p:txBody>
      </p:sp>
    </p:spTree>
    <p:extLst>
      <p:ext uri="{BB962C8B-B14F-4D97-AF65-F5344CB8AC3E}">
        <p14:creationId xmlns:p14="http://schemas.microsoft.com/office/powerpoint/2010/main" val="29553629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Women with a pencil">
            <a:extLst>
              <a:ext uri="{FF2B5EF4-FFF2-40B4-BE49-F238E27FC236}">
                <a16:creationId xmlns:a16="http://schemas.microsoft.com/office/drawing/2014/main" id="{70DBF7FC-769A-4F7C-86D9-921C2CEAF6EC}"/>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a:stretch/>
        </p:blipFill>
        <p:spPr>
          <a:xfrm>
            <a:off x="1705" y="0"/>
            <a:ext cx="7534275" cy="6858000"/>
          </a:xfrm>
        </p:spPr>
      </p:pic>
      <p:sp>
        <p:nvSpPr>
          <p:cNvPr id="3" name="Footer Placeholder 2">
            <a:extLst>
              <a:ext uri="{FF2B5EF4-FFF2-40B4-BE49-F238E27FC236}">
                <a16:creationId xmlns:a16="http://schemas.microsoft.com/office/drawing/2014/main" id="{1EDDB1DA-AD73-4E32-B7D5-0BD10081893B}"/>
              </a:ext>
            </a:extLst>
          </p:cNvPr>
          <p:cNvSpPr>
            <a:spLocks noGrp="1"/>
          </p:cNvSpPr>
          <p:nvPr>
            <p:ph type="ftr" sz="quarter" idx="11"/>
          </p:nvPr>
        </p:nvSpPr>
        <p:spPr>
          <a:xfrm>
            <a:off x="424391" y="6446838"/>
            <a:ext cx="6818262" cy="365125"/>
          </a:xfrm>
        </p:spPr>
        <p:txBody>
          <a:bodyPr/>
          <a:lstStyle/>
          <a:p>
            <a:r>
              <a:rPr lang="en-US" dirty="0"/>
              <a:t>Teach a Course</a:t>
            </a:r>
          </a:p>
        </p:txBody>
      </p:sp>
      <p:sp>
        <p:nvSpPr>
          <p:cNvPr id="4" name="Slide Number Placeholder 3">
            <a:extLst>
              <a:ext uri="{FF2B5EF4-FFF2-40B4-BE49-F238E27FC236}">
                <a16:creationId xmlns:a16="http://schemas.microsoft.com/office/drawing/2014/main" id="{36B7E12A-8BF8-4D3D-842F-D070248D1B08}"/>
              </a:ext>
            </a:extLst>
          </p:cNvPr>
          <p:cNvSpPr>
            <a:spLocks noGrp="1"/>
          </p:cNvSpPr>
          <p:nvPr>
            <p:ph type="sldNum" sz="quarter" idx="12"/>
          </p:nvPr>
        </p:nvSpPr>
        <p:spPr>
          <a:xfrm>
            <a:off x="10930596" y="6446838"/>
            <a:ext cx="617912" cy="365125"/>
          </a:xfrm>
        </p:spPr>
        <p:txBody>
          <a:bodyPr/>
          <a:lstStyle/>
          <a:p>
            <a:fld id="{3A98EE3D-8CD1-4C3F-BD1C-C98C9596463C}" type="slidenum">
              <a:rPr lang="en-US" smtClean="0"/>
              <a:t>9</a:t>
            </a:fld>
            <a:endParaRPr lang="en-US" dirty="0"/>
          </a:p>
        </p:txBody>
      </p:sp>
      <p:sp>
        <p:nvSpPr>
          <p:cNvPr id="5" name="Title 4">
            <a:extLst>
              <a:ext uri="{FF2B5EF4-FFF2-40B4-BE49-F238E27FC236}">
                <a16:creationId xmlns:a16="http://schemas.microsoft.com/office/drawing/2014/main" id="{9C3D8B0C-EFCA-45C3-A92A-E9B17B93DAF7}"/>
              </a:ext>
            </a:extLst>
          </p:cNvPr>
          <p:cNvSpPr>
            <a:spLocks noGrp="1"/>
          </p:cNvSpPr>
          <p:nvPr>
            <p:ph type="title"/>
          </p:nvPr>
        </p:nvSpPr>
        <p:spPr>
          <a:xfrm>
            <a:off x="7955459" y="495297"/>
            <a:ext cx="3392382" cy="1675219"/>
          </a:xfrm>
        </p:spPr>
        <p:txBody>
          <a:bodyPr/>
          <a:lstStyle/>
          <a:p>
            <a:r>
              <a:rPr lang="en-US" dirty="0" smtClean="0"/>
              <a:t>ELL Parent Leadership</a:t>
            </a:r>
            <a:br>
              <a:rPr lang="en-US" dirty="0" smtClean="0"/>
            </a:br>
            <a:r>
              <a:rPr lang="en-US" dirty="0" smtClean="0"/>
              <a:t>Council</a:t>
            </a:r>
            <a:endParaRPr lang="ru-RU" dirty="0"/>
          </a:p>
        </p:txBody>
      </p:sp>
      <p:sp>
        <p:nvSpPr>
          <p:cNvPr id="6" name="Content Placeholder 5">
            <a:extLst>
              <a:ext uri="{FF2B5EF4-FFF2-40B4-BE49-F238E27FC236}">
                <a16:creationId xmlns:a16="http://schemas.microsoft.com/office/drawing/2014/main" id="{1E9EACF6-E8C5-485F-B9F8-6F314C3308D6}"/>
              </a:ext>
            </a:extLst>
          </p:cNvPr>
          <p:cNvSpPr>
            <a:spLocks noGrp="1"/>
          </p:cNvSpPr>
          <p:nvPr>
            <p:ph sz="quarter" idx="14"/>
          </p:nvPr>
        </p:nvSpPr>
        <p:spPr>
          <a:xfrm>
            <a:off x="7955459" y="2051248"/>
            <a:ext cx="3392382" cy="4047446"/>
          </a:xfrm>
        </p:spPr>
        <p:txBody>
          <a:bodyPr>
            <a:normAutofit/>
          </a:bodyPr>
          <a:lstStyle/>
          <a:p>
            <a:pPr marL="215900" indent="-215900">
              <a:buFont typeface="Wingdings" panose="05000000000000000000" pitchFamily="2" charset="2"/>
              <a:buChar char="§"/>
            </a:pPr>
            <a:r>
              <a:rPr lang="en-US" dirty="0" smtClean="0"/>
              <a:t>This Council meets annually to discuss:</a:t>
            </a:r>
            <a:endParaRPr lang="en-US" dirty="0"/>
          </a:p>
          <a:p>
            <a:pPr marL="521970" lvl="1" indent="-215900">
              <a:buFont typeface="Wingdings" panose="05000000000000000000" pitchFamily="2" charset="2"/>
              <a:buChar char="§"/>
            </a:pPr>
            <a:r>
              <a:rPr lang="en-US" dirty="0" smtClean="0"/>
              <a:t>ELL Needs Assessment for the school </a:t>
            </a:r>
            <a:endParaRPr lang="en-US" dirty="0"/>
          </a:p>
          <a:p>
            <a:pPr marL="521970" lvl="1" indent="-215900">
              <a:buFont typeface="Wingdings" panose="05000000000000000000" pitchFamily="2" charset="2"/>
              <a:buChar char="§"/>
            </a:pPr>
            <a:r>
              <a:rPr lang="en-US" dirty="0" smtClean="0"/>
              <a:t>Title III grant &amp; expenditures</a:t>
            </a:r>
            <a:endParaRPr lang="en-US" dirty="0"/>
          </a:p>
          <a:p>
            <a:pPr marL="521970" lvl="1" indent="-215900">
              <a:buFont typeface="Wingdings" panose="05000000000000000000" pitchFamily="2" charset="2"/>
              <a:buChar char="§"/>
            </a:pPr>
            <a:r>
              <a:rPr lang="en-US" dirty="0" smtClean="0"/>
              <a:t>Are you meeting the annual measurable objectives </a:t>
            </a:r>
            <a:endParaRPr lang="en-US" dirty="0"/>
          </a:p>
        </p:txBody>
      </p:sp>
    </p:spTree>
    <p:extLst>
      <p:ext uri="{BB962C8B-B14F-4D97-AF65-F5344CB8AC3E}">
        <p14:creationId xmlns:p14="http://schemas.microsoft.com/office/powerpoint/2010/main" val="1619898550"/>
      </p:ext>
    </p:extLst>
  </p:cSld>
  <p:clrMapOvr>
    <a:masterClrMapping/>
  </p:clrMapOvr>
</p:sld>
</file>

<file path=ppt/theme/theme1.xml><?xml version="1.0" encoding="utf-8"?>
<a:theme xmlns:a="http://schemas.openxmlformats.org/drawingml/2006/main" name="DividendVTI">
  <a:themeElements>
    <a:clrScheme name="">
      <a:dk1>
        <a:srgbClr val="000000"/>
      </a:dk1>
      <a:lt1>
        <a:srgbClr val="FFFFFF"/>
      </a:lt1>
      <a:dk2>
        <a:srgbClr val="242F41"/>
      </a:dk2>
      <a:lt2>
        <a:srgbClr val="E2E6E8"/>
      </a:lt2>
      <a:accent1>
        <a:srgbClr val="CE7242"/>
      </a:accent1>
      <a:accent2>
        <a:srgbClr val="BC303B"/>
      </a:accent2>
      <a:accent3>
        <a:srgbClr val="CE4287"/>
      </a:accent3>
      <a:accent4>
        <a:srgbClr val="BC30AF"/>
      </a:accent4>
      <a:accent5>
        <a:srgbClr val="A042CE"/>
      </a:accent5>
      <a:accent6>
        <a:srgbClr val="6444C2"/>
      </a:accent6>
      <a:hlink>
        <a:srgbClr val="3B8AB3"/>
      </a:hlink>
      <a:folHlink>
        <a:srgbClr val="7F7F7F"/>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Classic-Corporate_Teach a Course_03_MO - v4.pptx" id="{D5AEBA98-7BE2-4600-B726-C10F88B0D5DD}" vid="{80972332-D852-4500-B88A-BEF94A57E0E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MediaServiceKeyPoints xmlns="58fc80e8-b1de-4ba7-bfd2-287f797a82b8" xsi:nil="true"/>
    <Templates xmlns="58fc80e8-b1de-4ba7-bfd2-287f797a82b8" xsi:nil="true"/>
    <Has_Teacher_Only_SectionGroup xmlns="58fc80e8-b1de-4ba7-bfd2-287f797a82b8" xsi:nil="true"/>
    <Invited_Students xmlns="58fc80e8-b1de-4ba7-bfd2-287f797a82b8" xsi:nil="true"/>
    <DefaultSectionNames xmlns="58fc80e8-b1de-4ba7-bfd2-287f797a82b8" xsi:nil="true"/>
    <Self_Registration_Enabled xmlns="58fc80e8-b1de-4ba7-bfd2-287f797a82b8" xsi:nil="true"/>
    <NotebookType xmlns="58fc80e8-b1de-4ba7-bfd2-287f797a82b8" xsi:nil="true"/>
    <CultureName xmlns="58fc80e8-b1de-4ba7-bfd2-287f797a82b8" xsi:nil="true"/>
    <AppVersion xmlns="58fc80e8-b1de-4ba7-bfd2-287f797a82b8" xsi:nil="true"/>
    <Is_Collaboration_Space_Locked xmlns="58fc80e8-b1de-4ba7-bfd2-287f797a82b8" xsi:nil="true"/>
    <FolderType xmlns="58fc80e8-b1de-4ba7-bfd2-287f797a82b8" xsi:nil="true"/>
    <Owner xmlns="58fc80e8-b1de-4ba7-bfd2-287f797a82b8">
      <UserInfo>
        <DisplayName/>
        <AccountId xsi:nil="true"/>
        <AccountType/>
      </UserInfo>
    </Owner>
    <Teachers xmlns="58fc80e8-b1de-4ba7-bfd2-287f797a82b8">
      <UserInfo>
        <DisplayName/>
        <AccountId xsi:nil="true"/>
        <AccountType/>
      </UserInfo>
    </Teachers>
    <Student_Groups xmlns="58fc80e8-b1de-4ba7-bfd2-287f797a82b8">
      <UserInfo>
        <DisplayName/>
        <AccountId xsi:nil="true"/>
        <AccountType/>
      </UserInfo>
    </Student_Groups>
    <Invited_Teachers xmlns="58fc80e8-b1de-4ba7-bfd2-287f797a82b8" xsi:nil="true"/>
    <Students xmlns="58fc80e8-b1de-4ba7-bfd2-287f797a82b8">
      <UserInfo>
        <DisplayName/>
        <AccountId xsi:nil="true"/>
        <AccountType/>
      </UserInfo>
    </Student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FCB549E8A11BB4C989BDB51743EA6F5" ma:contentTypeVersion="30" ma:contentTypeDescription="Create a new document." ma:contentTypeScope="" ma:versionID="15acd4378e215c26efbed436e26ea848">
  <xsd:schema xmlns:xsd="http://www.w3.org/2001/XMLSchema" xmlns:xs="http://www.w3.org/2001/XMLSchema" xmlns:p="http://schemas.microsoft.com/office/2006/metadata/properties" xmlns:ns1="http://schemas.microsoft.com/sharepoint/v3" xmlns:ns3="1467ba36-1a52-431d-bc4b-1a5fa1fd3168" xmlns:ns4="58fc80e8-b1de-4ba7-bfd2-287f797a82b8" targetNamespace="http://schemas.microsoft.com/office/2006/metadata/properties" ma:root="true" ma:fieldsID="a544e0ec9adcb17799b16111d74ae1d7" ns1:_="" ns3:_="" ns4:_="">
    <xsd:import namespace="http://schemas.microsoft.com/sharepoint/v3"/>
    <xsd:import namespace="1467ba36-1a52-431d-bc4b-1a5fa1fd3168"/>
    <xsd:import namespace="58fc80e8-b1de-4ba7-bfd2-287f797a82b8"/>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NotebookType" minOccurs="0"/>
                <xsd:element ref="ns4:FolderType" minOccurs="0"/>
                <xsd:element ref="ns4:Owner" minOccurs="0"/>
                <xsd:element ref="ns4:DefaultSectionNames" minOccurs="0"/>
                <xsd:element ref="ns4:Templates" minOccurs="0"/>
                <xsd:element ref="ns4:CultureName" minOccurs="0"/>
                <xsd:element ref="ns4:AppVersion" minOccurs="0"/>
                <xsd:element ref="ns4:Teachers" minOccurs="0"/>
                <xsd:element ref="ns4:Students" minOccurs="0"/>
                <xsd:element ref="ns4:Student_Groups" minOccurs="0"/>
                <xsd:element ref="ns4:Invited_Teachers" minOccurs="0"/>
                <xsd:element ref="ns4:Invited_Students" minOccurs="0"/>
                <xsd:element ref="ns4:Self_Registration_Enabled" minOccurs="0"/>
                <xsd:element ref="ns4:Has_Teacher_Only_SectionGroup" minOccurs="0"/>
                <xsd:element ref="ns4:Is_Collaboration_Space_Locked" minOccurs="0"/>
                <xsd:element ref="ns4:MediaServiceAutoTags" minOccurs="0"/>
                <xsd:element ref="ns1:_ip_UnifiedCompliancePolicyProperties" minOccurs="0"/>
                <xsd:element ref="ns1:_ip_UnifiedCompliancePolicyUIAction" minOccurs="0"/>
                <xsd:element ref="ns4:MediaServiceDateTaken" minOccurs="0"/>
                <xsd:element ref="ns4:MediaServiceOCR" minOccurs="0"/>
                <xsd:element ref="ns4:MediaServiceEventHashCode" minOccurs="0"/>
                <xsd:element ref="ns4:MediaServiceGenerationTime" minOccurs="0"/>
                <xsd:element ref="ns4:MediaServiceAutoKeyPoints" minOccurs="0"/>
                <xsd:element ref="ns4:MediaServiceKeyPoints"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9" nillable="true" ma:displayName="Unified Compliance Policy Properties" ma:description="" ma:hidden="true" ma:internalName="_ip_UnifiedCompliancePolicyProperties">
      <xsd:simpleType>
        <xsd:restriction base="dms:Note"/>
      </xsd:simpleType>
    </xsd:element>
    <xsd:element name="_ip_UnifiedCompliancePolicyUIAction" ma:index="30"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467ba36-1a52-431d-bc4b-1a5fa1fd316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8fc80e8-b1de-4ba7-bfd2-287f797a82b8"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NotebookType" ma:index="13" nillable="true" ma:displayName="Notebook Type" ma:internalName="NotebookType">
      <xsd:simpleType>
        <xsd:restriction base="dms:Text"/>
      </xsd:simpleType>
    </xsd:element>
    <xsd:element name="FolderType" ma:index="14" nillable="true" ma:displayName="Folder Type" ma:internalName="FolderType">
      <xsd:simpleType>
        <xsd:restriction base="dms:Text"/>
      </xsd:simpleType>
    </xsd:element>
    <xsd:element name="Owner" ma:index="15"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6" nillable="true" ma:displayName="Default Section Names" ma:internalName="DefaultSectionNames">
      <xsd:simpleType>
        <xsd:restriction base="dms:Note">
          <xsd:maxLength value="255"/>
        </xsd:restriction>
      </xsd:simpleType>
    </xsd:element>
    <xsd:element name="Templates" ma:index="17" nillable="true" ma:displayName="Templates" ma:internalName="Templates">
      <xsd:simpleType>
        <xsd:restriction base="dms:Note">
          <xsd:maxLength value="255"/>
        </xsd:restriction>
      </xsd:simpleType>
    </xsd:element>
    <xsd:element name="CultureName" ma:index="18" nillable="true" ma:displayName="Culture Name" ma:internalName="CultureName">
      <xsd:simpleType>
        <xsd:restriction base="dms:Text"/>
      </xsd:simpleType>
    </xsd:element>
    <xsd:element name="AppVersion" ma:index="19" nillable="true" ma:displayName="App Version" ma:internalName="AppVersion">
      <xsd:simpleType>
        <xsd:restriction base="dms:Text"/>
      </xsd:simpleType>
    </xsd:element>
    <xsd:element name="Teachers" ma:index="20"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21"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22"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23" nillable="true" ma:displayName="Invited Teachers" ma:internalName="Invited_Teachers">
      <xsd:simpleType>
        <xsd:restriction base="dms:Note">
          <xsd:maxLength value="255"/>
        </xsd:restriction>
      </xsd:simpleType>
    </xsd:element>
    <xsd:element name="Invited_Students" ma:index="24" nillable="true" ma:displayName="Invited Students" ma:internalName="Invited_Students">
      <xsd:simpleType>
        <xsd:restriction base="dms:Note">
          <xsd:maxLength value="255"/>
        </xsd:restriction>
      </xsd:simpleType>
    </xsd:element>
    <xsd:element name="Self_Registration_Enabled" ma:index="25" nillable="true" ma:displayName="Self Registration Enabled" ma:internalName="Self_Registration_Enabled">
      <xsd:simpleType>
        <xsd:restriction base="dms:Boolean"/>
      </xsd:simpleType>
    </xsd:element>
    <xsd:element name="Has_Teacher_Only_SectionGroup" ma:index="26" nillable="true" ma:displayName="Has Teacher Only SectionGroup" ma:internalName="Has_Teacher_Only_SectionGroup">
      <xsd:simpleType>
        <xsd:restriction base="dms:Boolean"/>
      </xsd:simpleType>
    </xsd:element>
    <xsd:element name="Is_Collaboration_Space_Locked" ma:index="27" nillable="true" ma:displayName="Is Collaboration Space Locked" ma:internalName="Is_Collaboration_Space_Locked">
      <xsd:simpleType>
        <xsd:restriction base="dms:Boolean"/>
      </xsd:simpleType>
    </xsd:element>
    <xsd:element name="MediaServiceAutoTags" ma:index="28" nillable="true" ma:displayName="MediaServiceAutoTags" ma:description="" ma:internalName="MediaServiceAutoTags" ma:readOnly="true">
      <xsd:simpleType>
        <xsd:restriction base="dms:Text"/>
      </xsd:simpleType>
    </xsd:element>
    <xsd:element name="MediaServiceDateTaken" ma:index="31" nillable="true" ma:displayName="MediaServiceDateTaken" ma:hidden="true" ma:internalName="MediaServiceDateTaken" ma:readOnly="true">
      <xsd:simpleType>
        <xsd:restriction base="dms:Text"/>
      </xsd:simpleType>
    </xsd:element>
    <xsd:element name="MediaServiceOCR" ma:index="32" nillable="true" ma:displayName="MediaServiceOCR" ma:internalName="MediaServiceOCR" ma:readOnly="true">
      <xsd:simpleType>
        <xsd:restriction base="dms:Note">
          <xsd:maxLength value="255"/>
        </xsd:restriction>
      </xsd:simpleType>
    </xsd:element>
    <xsd:element name="MediaServiceEventHashCode" ma:index="33" nillable="true" ma:displayName="MediaServiceEventHashCode" ma:hidden="true" ma:internalName="MediaServiceEventHashCode" ma:readOnly="true">
      <xsd:simpleType>
        <xsd:restriction base="dms:Text"/>
      </xsd:simpleType>
    </xsd:element>
    <xsd:element name="MediaServiceGenerationTime" ma:index="34" nillable="true" ma:displayName="MediaServiceGenerationTime" ma:hidden="true" ma:internalName="MediaServiceGenerationTime" ma:readOnly="true">
      <xsd:simpleType>
        <xsd:restriction base="dms:Text"/>
      </xsd:simpleType>
    </xsd:element>
    <xsd:element name="MediaServiceAutoKeyPoints" ma:index="35" nillable="true" ma:displayName="MediaServiceAutoKeyPoints" ma:hidden="true" ma:internalName="MediaServiceAutoKeyPoints" ma:readOnly="true">
      <xsd:simpleType>
        <xsd:restriction base="dms:Note"/>
      </xsd:simpleType>
    </xsd:element>
    <xsd:element name="MediaServiceKeyPoints" ma:index="36" nillable="true" ma:displayName="KeyPoints" ma:internalName="MediaServiceKeyPoints" ma:readOnly="true">
      <xsd:simpleType>
        <xsd:restriction base="dms:Note">
          <xsd:maxLength value="255"/>
        </xsd:restriction>
      </xsd:simpleType>
    </xsd:element>
    <xsd:element name="MediaServiceLocation" ma:index="3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0AD4E0F-D5B9-4E85-A9F9-55FB534FCA93}">
  <ds:schemaRefs>
    <ds:schemaRef ds:uri="http://purl.org/dc/dcmitype/"/>
    <ds:schemaRef ds:uri="http://schemas.microsoft.com/office/infopath/2007/PartnerControls"/>
    <ds:schemaRef ds:uri="http://purl.org/dc/elements/1.1/"/>
    <ds:schemaRef ds:uri="http://schemas.microsoft.com/office/2006/metadata/properties"/>
    <ds:schemaRef ds:uri="http://schemas.microsoft.com/sharepoint/v3"/>
    <ds:schemaRef ds:uri="http://purl.org/dc/terms/"/>
    <ds:schemaRef ds:uri="http://schemas.microsoft.com/office/2006/documentManagement/types"/>
    <ds:schemaRef ds:uri="http://schemas.openxmlformats.org/package/2006/metadata/core-properties"/>
    <ds:schemaRef ds:uri="58fc80e8-b1de-4ba7-bfd2-287f797a82b8"/>
    <ds:schemaRef ds:uri="1467ba36-1a52-431d-bc4b-1a5fa1fd3168"/>
    <ds:schemaRef ds:uri="http://www.w3.org/XML/1998/namespace"/>
  </ds:schemaRefs>
</ds:datastoreItem>
</file>

<file path=customXml/itemProps2.xml><?xml version="1.0" encoding="utf-8"?>
<ds:datastoreItem xmlns:ds="http://schemas.openxmlformats.org/officeDocument/2006/customXml" ds:itemID="{290AC7E0-43A0-4D28-8B09-FD78658E626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467ba36-1a52-431d-bc4b-1a5fa1fd3168"/>
    <ds:schemaRef ds:uri="58fc80e8-b1de-4ba7-bfd2-287f797a82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1225D5A-3A69-457C-B7D4-425712F5D40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Classic corporate teach a course</Template>
  <TotalTime>0</TotalTime>
  <Words>1467</Words>
  <Application>Microsoft Office PowerPoint</Application>
  <PresentationFormat>Widescreen</PresentationFormat>
  <Paragraphs>148</Paragraphs>
  <Slides>17</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Arial Narrow</vt:lpstr>
      <vt:lpstr>Calibri</vt:lpstr>
      <vt:lpstr>Corbel</vt:lpstr>
      <vt:lpstr>Gill Sans MT</vt:lpstr>
      <vt:lpstr>Wingdings</vt:lpstr>
      <vt:lpstr>Wingdings 2</vt:lpstr>
      <vt:lpstr>DividendVTI</vt:lpstr>
      <vt:lpstr>Purpose of Title III </vt:lpstr>
      <vt:lpstr>Working with Title III you must start with the Consent Decree. The Consent Decree directs your path with these federal funds.  </vt:lpstr>
      <vt:lpstr>The Consent Decree</vt:lpstr>
      <vt:lpstr>Teachers Endorsed or Certified</vt:lpstr>
      <vt:lpstr>Teachers Endorsed or Certified</vt:lpstr>
      <vt:lpstr>Home survey Questions - On our LCS registration form  </vt:lpstr>
      <vt:lpstr>Third Step</vt:lpstr>
      <vt:lpstr>Acquiring English Language</vt:lpstr>
      <vt:lpstr>ELL Parent Leadership Council</vt:lpstr>
      <vt:lpstr>Support for Title II &amp; III planning and Compliance </vt:lpstr>
      <vt:lpstr>Needs Assessment </vt:lpstr>
      <vt:lpstr>Needs Assessment </vt:lpstr>
      <vt:lpstr>Activities </vt:lpstr>
      <vt:lpstr>Appropriate Use of Title III  Funds </vt:lpstr>
      <vt:lpstr>Additional uses of Title III funds </vt:lpstr>
      <vt:lpstr>Title III timeline </vt:lpstr>
      <vt:lpstr>THANK YOU!  For all you do for our Esol students!</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Title III</dc:title>
  <dc:creator/>
  <cp:lastModifiedBy/>
  <cp:revision>91</cp:revision>
  <dcterms:created xsi:type="dcterms:W3CDTF">2021-02-05T15:40:55Z</dcterms:created>
  <dcterms:modified xsi:type="dcterms:W3CDTF">2021-02-19T14:52:36Z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0x010100EFCB549E8A11BB4C989BDB51743EA6F5</vt:lpwstr>
  </property>
</Properties>
</file>